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305" r:id="rId3"/>
    <p:sldId id="334" r:id="rId4"/>
    <p:sldId id="335" r:id="rId5"/>
    <p:sldId id="313" r:id="rId6"/>
    <p:sldId id="307" r:id="rId7"/>
    <p:sldId id="312" r:id="rId8"/>
    <p:sldId id="318" r:id="rId9"/>
    <p:sldId id="327" r:id="rId10"/>
    <p:sldId id="325" r:id="rId11"/>
    <p:sldId id="326" r:id="rId12"/>
    <p:sldId id="324" r:id="rId13"/>
    <p:sldId id="320" r:id="rId14"/>
    <p:sldId id="321" r:id="rId15"/>
    <p:sldId id="333" r:id="rId16"/>
    <p:sldId id="322" r:id="rId17"/>
    <p:sldId id="309" r:id="rId18"/>
    <p:sldId id="332" r:id="rId19"/>
    <p:sldId id="329" r:id="rId20"/>
    <p:sldId id="343" r:id="rId21"/>
    <p:sldId id="340" r:id="rId22"/>
    <p:sldId id="341" r:id="rId23"/>
    <p:sldId id="342" r:id="rId24"/>
    <p:sldId id="28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80613" autoAdjust="0"/>
  </p:normalViewPr>
  <p:slideViewPr>
    <p:cSldViewPr snapToGrid="0">
      <p:cViewPr>
        <p:scale>
          <a:sx n="50" d="100"/>
          <a:sy n="50" d="100"/>
        </p:scale>
        <p:origin x="72" y="-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F51F84-98B1-409B-8778-14131F312A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C9400BC-39E3-4C95-9889-A1A7D289DF63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484A3FC-02FD-4969-B46C-BDC66D46046F}" type="parTrans" cxnId="{B99C1FA1-3F96-4BBB-AA97-245EC4A1E169}">
      <dgm:prSet/>
      <dgm:spPr/>
      <dgm:t>
        <a:bodyPr/>
        <a:lstStyle/>
        <a:p>
          <a:pPr latinLnBrk="1"/>
          <a:endParaRPr lang="ko-KR" altLang="en-US"/>
        </a:p>
      </dgm:t>
    </dgm:pt>
    <dgm:pt modelId="{D5172831-1C2E-49AF-9213-B802B5D87001}" type="sibTrans" cxnId="{B99C1FA1-3F96-4BBB-AA97-245EC4A1E169}">
      <dgm:prSet/>
      <dgm:spPr/>
      <dgm:t>
        <a:bodyPr/>
        <a:lstStyle/>
        <a:p>
          <a:pPr latinLnBrk="1"/>
          <a:endParaRPr lang="ko-KR" altLang="en-US"/>
        </a:p>
      </dgm:t>
    </dgm:pt>
    <dgm:pt modelId="{9F32D7BE-E207-4183-9046-6859BBE692A4}">
      <dgm:prSet phldrT="[텍스트]"/>
      <dgm:spPr/>
      <dgm:t>
        <a:bodyPr/>
        <a:lstStyle/>
        <a:p>
          <a:pPr latinLnBrk="1"/>
          <a:r>
            <a:rPr lang="en-US" altLang="ko-KR" dirty="0" smtClean="0"/>
            <a:t>List</a:t>
          </a:r>
          <a:endParaRPr lang="ko-KR" altLang="en-US" dirty="0"/>
        </a:p>
      </dgm:t>
    </dgm:pt>
    <dgm:pt modelId="{15E86140-A1E7-4A5B-998C-37E5177467DD}" type="parTrans" cxnId="{B946E043-0CD0-4544-8C0E-BD2570784589}">
      <dgm:prSet/>
      <dgm:spPr/>
      <dgm:t>
        <a:bodyPr/>
        <a:lstStyle/>
        <a:p>
          <a:pPr latinLnBrk="1"/>
          <a:endParaRPr lang="ko-KR" altLang="en-US"/>
        </a:p>
      </dgm:t>
    </dgm:pt>
    <dgm:pt modelId="{F22F068E-6464-4392-93ED-2EA8F7CBF052}" type="sibTrans" cxnId="{B946E043-0CD0-4544-8C0E-BD2570784589}">
      <dgm:prSet/>
      <dgm:spPr/>
      <dgm:t>
        <a:bodyPr/>
        <a:lstStyle/>
        <a:p>
          <a:pPr latinLnBrk="1"/>
          <a:endParaRPr lang="ko-KR" altLang="en-US"/>
        </a:p>
      </dgm:t>
    </dgm:pt>
    <dgm:pt modelId="{3E54775E-40D0-411D-AD15-5EFD905F95A3}">
      <dgm:prSet phldrT="[텍스트]"/>
      <dgm:spPr/>
      <dgm:t>
        <a:bodyPr/>
        <a:lstStyle/>
        <a:p>
          <a:pPr latinLnBrk="1"/>
          <a:r>
            <a:rPr lang="en-US" altLang="ko-KR" dirty="0" smtClean="0"/>
            <a:t>Queue</a:t>
          </a:r>
          <a:endParaRPr lang="ko-KR" altLang="en-US" dirty="0"/>
        </a:p>
      </dgm:t>
    </dgm:pt>
    <dgm:pt modelId="{024570CC-65D0-497B-8494-DE2F02EAA158}" type="parTrans" cxnId="{AD517A70-D304-48BB-AEE7-2D28DF260C41}">
      <dgm:prSet/>
      <dgm:spPr/>
      <dgm:t>
        <a:bodyPr/>
        <a:lstStyle/>
        <a:p>
          <a:pPr latinLnBrk="1"/>
          <a:endParaRPr lang="ko-KR" altLang="en-US"/>
        </a:p>
      </dgm:t>
    </dgm:pt>
    <dgm:pt modelId="{6E0B49B9-8145-462D-AEA6-AA2EE48F8C30}" type="sibTrans" cxnId="{AD517A70-D304-48BB-AEE7-2D28DF260C41}">
      <dgm:prSet/>
      <dgm:spPr/>
      <dgm:t>
        <a:bodyPr/>
        <a:lstStyle/>
        <a:p>
          <a:pPr latinLnBrk="1"/>
          <a:endParaRPr lang="ko-KR" altLang="en-US"/>
        </a:p>
      </dgm:t>
    </dgm:pt>
    <dgm:pt modelId="{A0BD393A-7D21-4677-A072-C948CAD38C01}">
      <dgm:prSet phldrT="[텍스트]"/>
      <dgm:spPr/>
      <dgm:t>
        <a:bodyPr/>
        <a:lstStyle/>
        <a:p>
          <a:pPr latinLnBrk="1"/>
          <a:r>
            <a:rPr lang="en-US" altLang="ko-KR" dirty="0" smtClean="0"/>
            <a:t>Stack</a:t>
          </a:r>
          <a:endParaRPr lang="ko-KR" altLang="en-US" dirty="0"/>
        </a:p>
      </dgm:t>
    </dgm:pt>
    <dgm:pt modelId="{EB835D13-5806-46A2-95BA-2921595D72C6}" type="parTrans" cxnId="{2D5BE385-EFA8-4A2A-852E-3E1AA8FF86F6}">
      <dgm:prSet/>
      <dgm:spPr/>
      <dgm:t>
        <a:bodyPr/>
        <a:lstStyle/>
        <a:p>
          <a:pPr latinLnBrk="1"/>
          <a:endParaRPr lang="ko-KR" altLang="en-US"/>
        </a:p>
      </dgm:t>
    </dgm:pt>
    <dgm:pt modelId="{FDDA3BE7-97DF-4E0A-BDCC-6EC101F1563C}" type="sibTrans" cxnId="{2D5BE385-EFA8-4A2A-852E-3E1AA8FF86F6}">
      <dgm:prSet/>
      <dgm:spPr/>
      <dgm:t>
        <a:bodyPr/>
        <a:lstStyle/>
        <a:p>
          <a:pPr latinLnBrk="1"/>
          <a:endParaRPr lang="ko-KR" altLang="en-US"/>
        </a:p>
      </dgm:t>
    </dgm:pt>
    <dgm:pt modelId="{4795AD06-0B18-4CD8-8DBA-028C8ED73CBD}">
      <dgm:prSet phldrT="[텍스트]"/>
      <dgm:spPr/>
      <dgm:t>
        <a:bodyPr/>
        <a:lstStyle/>
        <a:p>
          <a:pPr latinLnBrk="1"/>
          <a:r>
            <a:rPr lang="en-US" altLang="ko-KR" dirty="0" smtClean="0"/>
            <a:t>Hash</a:t>
          </a:r>
          <a:endParaRPr lang="ko-KR" altLang="en-US" dirty="0"/>
        </a:p>
      </dgm:t>
    </dgm:pt>
    <dgm:pt modelId="{783D69BB-8C17-4160-9560-8A2DCE7F7DA3}" type="parTrans" cxnId="{006876D9-44A5-4B20-9901-EE5A042F16F3}">
      <dgm:prSet/>
      <dgm:spPr/>
      <dgm:t>
        <a:bodyPr/>
        <a:lstStyle/>
        <a:p>
          <a:pPr latinLnBrk="1"/>
          <a:endParaRPr lang="ko-KR" altLang="en-US"/>
        </a:p>
      </dgm:t>
    </dgm:pt>
    <dgm:pt modelId="{0A8EEB1C-0AAB-4C98-AB39-7A390C9AB451}" type="sibTrans" cxnId="{006876D9-44A5-4B20-9901-EE5A042F16F3}">
      <dgm:prSet/>
      <dgm:spPr/>
      <dgm:t>
        <a:bodyPr/>
        <a:lstStyle/>
        <a:p>
          <a:pPr latinLnBrk="1"/>
          <a:endParaRPr lang="ko-KR" altLang="en-US"/>
        </a:p>
      </dgm:t>
    </dgm:pt>
    <dgm:pt modelId="{2DFAEF71-C62C-46D2-8BAF-B8E9F49D40BE}" type="pres">
      <dgm:prSet presAssocID="{DBF51F84-98B1-409B-8778-14131F312A4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37A318-B345-4452-BE05-C11D7D75C193}" type="pres">
      <dgm:prSet presAssocID="{EC9400BC-39E3-4C95-9889-A1A7D289DF63}" presName="thickLine" presStyleLbl="alignNode1" presStyleIdx="0" presStyleCnt="1"/>
      <dgm:spPr/>
    </dgm:pt>
    <dgm:pt modelId="{F6583984-222D-4506-ADEA-0C3D02B0FEC4}" type="pres">
      <dgm:prSet presAssocID="{EC9400BC-39E3-4C95-9889-A1A7D289DF63}" presName="horz1" presStyleCnt="0"/>
      <dgm:spPr/>
    </dgm:pt>
    <dgm:pt modelId="{B10B42B0-131F-4BCE-8408-C7F36D63BC28}" type="pres">
      <dgm:prSet presAssocID="{EC9400BC-39E3-4C95-9889-A1A7D289DF6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9AC576A-5839-4591-91AD-38B8C6EFB632}" type="pres">
      <dgm:prSet presAssocID="{EC9400BC-39E3-4C95-9889-A1A7D289DF63}" presName="vert1" presStyleCnt="0"/>
      <dgm:spPr/>
    </dgm:pt>
    <dgm:pt modelId="{E33D4AC8-A50A-4925-A94E-5C41FEE29DAB}" type="pres">
      <dgm:prSet presAssocID="{9F32D7BE-E207-4183-9046-6859BBE692A4}" presName="vertSpace2a" presStyleCnt="0"/>
      <dgm:spPr/>
    </dgm:pt>
    <dgm:pt modelId="{E351A678-BAB8-477C-9DF1-032CE739DF2C}" type="pres">
      <dgm:prSet presAssocID="{9F32D7BE-E207-4183-9046-6859BBE692A4}" presName="horz2" presStyleCnt="0"/>
      <dgm:spPr/>
    </dgm:pt>
    <dgm:pt modelId="{B350FCCB-6ED1-435E-BC99-D2A7AFE37969}" type="pres">
      <dgm:prSet presAssocID="{9F32D7BE-E207-4183-9046-6859BBE692A4}" presName="horzSpace2" presStyleCnt="0"/>
      <dgm:spPr/>
    </dgm:pt>
    <dgm:pt modelId="{F029403B-D48B-4BF4-B436-4A9540716CC8}" type="pres">
      <dgm:prSet presAssocID="{9F32D7BE-E207-4183-9046-6859BBE692A4}" presName="tx2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69D806F-CC29-4A34-903A-3ECE1BD00AFA}" type="pres">
      <dgm:prSet presAssocID="{9F32D7BE-E207-4183-9046-6859BBE692A4}" presName="vert2" presStyleCnt="0"/>
      <dgm:spPr/>
    </dgm:pt>
    <dgm:pt modelId="{D37815A7-7794-4A14-B1E0-DAA894A1FD3B}" type="pres">
      <dgm:prSet presAssocID="{9F32D7BE-E207-4183-9046-6859BBE692A4}" presName="thinLine2b" presStyleLbl="callout" presStyleIdx="0" presStyleCnt="4"/>
      <dgm:spPr/>
    </dgm:pt>
    <dgm:pt modelId="{29A05661-9AF1-46C7-8697-CA18C31A56AE}" type="pres">
      <dgm:prSet presAssocID="{9F32D7BE-E207-4183-9046-6859BBE692A4}" presName="vertSpace2b" presStyleCnt="0"/>
      <dgm:spPr/>
    </dgm:pt>
    <dgm:pt modelId="{027FE401-548B-4011-A78B-771045AFC01D}" type="pres">
      <dgm:prSet presAssocID="{3E54775E-40D0-411D-AD15-5EFD905F95A3}" presName="horz2" presStyleCnt="0"/>
      <dgm:spPr/>
    </dgm:pt>
    <dgm:pt modelId="{6AB8CAC0-95E0-4721-BFB8-4C4414C2EA07}" type="pres">
      <dgm:prSet presAssocID="{3E54775E-40D0-411D-AD15-5EFD905F95A3}" presName="horzSpace2" presStyleCnt="0"/>
      <dgm:spPr/>
    </dgm:pt>
    <dgm:pt modelId="{F5D7907D-9675-49DA-8C44-485EFC317568}" type="pres">
      <dgm:prSet presAssocID="{3E54775E-40D0-411D-AD15-5EFD905F95A3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B46CC37-8C4B-470C-8862-8B381073AA0D}" type="pres">
      <dgm:prSet presAssocID="{3E54775E-40D0-411D-AD15-5EFD905F95A3}" presName="vert2" presStyleCnt="0"/>
      <dgm:spPr/>
    </dgm:pt>
    <dgm:pt modelId="{BA99201C-9E90-4C9D-84D6-282A695A5320}" type="pres">
      <dgm:prSet presAssocID="{3E54775E-40D0-411D-AD15-5EFD905F95A3}" presName="thinLine2b" presStyleLbl="callout" presStyleIdx="1" presStyleCnt="4"/>
      <dgm:spPr/>
    </dgm:pt>
    <dgm:pt modelId="{E2C97046-9348-4757-80CE-973D7CE32270}" type="pres">
      <dgm:prSet presAssocID="{3E54775E-40D0-411D-AD15-5EFD905F95A3}" presName="vertSpace2b" presStyleCnt="0"/>
      <dgm:spPr/>
    </dgm:pt>
    <dgm:pt modelId="{C204731B-1FDD-4252-9BD5-CF5A95966ABA}" type="pres">
      <dgm:prSet presAssocID="{A0BD393A-7D21-4677-A072-C948CAD38C01}" presName="horz2" presStyleCnt="0"/>
      <dgm:spPr/>
    </dgm:pt>
    <dgm:pt modelId="{6414B531-AC7A-4826-A376-0A983EEC48DB}" type="pres">
      <dgm:prSet presAssocID="{A0BD393A-7D21-4677-A072-C948CAD38C01}" presName="horzSpace2" presStyleCnt="0"/>
      <dgm:spPr/>
    </dgm:pt>
    <dgm:pt modelId="{D52ECD48-5F57-4653-981E-339453A69457}" type="pres">
      <dgm:prSet presAssocID="{A0BD393A-7D21-4677-A072-C948CAD38C01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1593F44-5656-40A5-BF03-E6C910B28B60}" type="pres">
      <dgm:prSet presAssocID="{A0BD393A-7D21-4677-A072-C948CAD38C01}" presName="vert2" presStyleCnt="0"/>
      <dgm:spPr/>
    </dgm:pt>
    <dgm:pt modelId="{24796000-9C7B-4041-90E2-CE417D8D5D18}" type="pres">
      <dgm:prSet presAssocID="{A0BD393A-7D21-4677-A072-C948CAD38C01}" presName="thinLine2b" presStyleLbl="callout" presStyleIdx="2" presStyleCnt="4"/>
      <dgm:spPr/>
    </dgm:pt>
    <dgm:pt modelId="{A00FA7B9-5D1F-4C58-B024-BDD92DD50AAF}" type="pres">
      <dgm:prSet presAssocID="{A0BD393A-7D21-4677-A072-C948CAD38C01}" presName="vertSpace2b" presStyleCnt="0"/>
      <dgm:spPr/>
    </dgm:pt>
    <dgm:pt modelId="{F601C42D-9B02-4CF3-9374-89972BB27CA2}" type="pres">
      <dgm:prSet presAssocID="{4795AD06-0B18-4CD8-8DBA-028C8ED73CBD}" presName="horz2" presStyleCnt="0"/>
      <dgm:spPr/>
    </dgm:pt>
    <dgm:pt modelId="{828C9F14-D818-47CF-A612-F07B4E02895E}" type="pres">
      <dgm:prSet presAssocID="{4795AD06-0B18-4CD8-8DBA-028C8ED73CBD}" presName="horzSpace2" presStyleCnt="0"/>
      <dgm:spPr/>
    </dgm:pt>
    <dgm:pt modelId="{F9A81CA7-2607-49FA-B9FE-3E6CF351911C}" type="pres">
      <dgm:prSet presAssocID="{4795AD06-0B18-4CD8-8DBA-028C8ED73CBD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1BC9452-3A8E-4FDB-BE84-3994348B117A}" type="pres">
      <dgm:prSet presAssocID="{4795AD06-0B18-4CD8-8DBA-028C8ED73CBD}" presName="vert2" presStyleCnt="0"/>
      <dgm:spPr/>
    </dgm:pt>
    <dgm:pt modelId="{F4B0B8AF-199F-4D2D-BA7A-CB879CDEC70C}" type="pres">
      <dgm:prSet presAssocID="{4795AD06-0B18-4CD8-8DBA-028C8ED73CBD}" presName="thinLine2b" presStyleLbl="callout" presStyleIdx="3" presStyleCnt="4"/>
      <dgm:spPr/>
    </dgm:pt>
    <dgm:pt modelId="{5B58B41C-D322-4D56-8D5D-369FE8A908F5}" type="pres">
      <dgm:prSet presAssocID="{4795AD06-0B18-4CD8-8DBA-028C8ED73CBD}" presName="vertSpace2b" presStyleCnt="0"/>
      <dgm:spPr/>
    </dgm:pt>
  </dgm:ptLst>
  <dgm:cxnLst>
    <dgm:cxn modelId="{3C39CED3-1138-418B-9CF4-7C00710C7E37}" type="presOf" srcId="{A0BD393A-7D21-4677-A072-C948CAD38C01}" destId="{D52ECD48-5F57-4653-981E-339453A69457}" srcOrd="0" destOrd="0" presId="urn:microsoft.com/office/officeart/2008/layout/LinedList"/>
    <dgm:cxn modelId="{F8123226-CD36-4707-A547-9B48A9C7DDA5}" type="presOf" srcId="{3E54775E-40D0-411D-AD15-5EFD905F95A3}" destId="{F5D7907D-9675-49DA-8C44-485EFC317568}" srcOrd="0" destOrd="0" presId="urn:microsoft.com/office/officeart/2008/layout/LinedList"/>
    <dgm:cxn modelId="{C2DD2898-C839-4188-A7F0-C39AA23A0536}" type="presOf" srcId="{EC9400BC-39E3-4C95-9889-A1A7D289DF63}" destId="{B10B42B0-131F-4BCE-8408-C7F36D63BC28}" srcOrd="0" destOrd="0" presId="urn:microsoft.com/office/officeart/2008/layout/LinedList"/>
    <dgm:cxn modelId="{AD517A70-D304-48BB-AEE7-2D28DF260C41}" srcId="{EC9400BC-39E3-4C95-9889-A1A7D289DF63}" destId="{3E54775E-40D0-411D-AD15-5EFD905F95A3}" srcOrd="1" destOrd="0" parTransId="{024570CC-65D0-497B-8494-DE2F02EAA158}" sibTransId="{6E0B49B9-8145-462D-AEA6-AA2EE48F8C30}"/>
    <dgm:cxn modelId="{76174813-F822-4623-A9F1-A4C19C8DC6F1}" type="presOf" srcId="{DBF51F84-98B1-409B-8778-14131F312A4A}" destId="{2DFAEF71-C62C-46D2-8BAF-B8E9F49D40BE}" srcOrd="0" destOrd="0" presId="urn:microsoft.com/office/officeart/2008/layout/LinedList"/>
    <dgm:cxn modelId="{B200F7A1-49A3-4160-B9F5-6FC786137C41}" type="presOf" srcId="{4795AD06-0B18-4CD8-8DBA-028C8ED73CBD}" destId="{F9A81CA7-2607-49FA-B9FE-3E6CF351911C}" srcOrd="0" destOrd="0" presId="urn:microsoft.com/office/officeart/2008/layout/LinedList"/>
    <dgm:cxn modelId="{3195CA32-D35A-456E-A80F-094F4DBC4817}" type="presOf" srcId="{9F32D7BE-E207-4183-9046-6859BBE692A4}" destId="{F029403B-D48B-4BF4-B436-4A9540716CC8}" srcOrd="0" destOrd="0" presId="urn:microsoft.com/office/officeart/2008/layout/LinedList"/>
    <dgm:cxn modelId="{B946E043-0CD0-4544-8C0E-BD2570784589}" srcId="{EC9400BC-39E3-4C95-9889-A1A7D289DF63}" destId="{9F32D7BE-E207-4183-9046-6859BBE692A4}" srcOrd="0" destOrd="0" parTransId="{15E86140-A1E7-4A5B-998C-37E5177467DD}" sibTransId="{F22F068E-6464-4392-93ED-2EA8F7CBF052}"/>
    <dgm:cxn modelId="{B99C1FA1-3F96-4BBB-AA97-245EC4A1E169}" srcId="{DBF51F84-98B1-409B-8778-14131F312A4A}" destId="{EC9400BC-39E3-4C95-9889-A1A7D289DF63}" srcOrd="0" destOrd="0" parTransId="{6484A3FC-02FD-4969-B46C-BDC66D46046F}" sibTransId="{D5172831-1C2E-49AF-9213-B802B5D87001}"/>
    <dgm:cxn modelId="{006876D9-44A5-4B20-9901-EE5A042F16F3}" srcId="{EC9400BC-39E3-4C95-9889-A1A7D289DF63}" destId="{4795AD06-0B18-4CD8-8DBA-028C8ED73CBD}" srcOrd="3" destOrd="0" parTransId="{783D69BB-8C17-4160-9560-8A2DCE7F7DA3}" sibTransId="{0A8EEB1C-0AAB-4C98-AB39-7A390C9AB451}"/>
    <dgm:cxn modelId="{2D5BE385-EFA8-4A2A-852E-3E1AA8FF86F6}" srcId="{EC9400BC-39E3-4C95-9889-A1A7D289DF63}" destId="{A0BD393A-7D21-4677-A072-C948CAD38C01}" srcOrd="2" destOrd="0" parTransId="{EB835D13-5806-46A2-95BA-2921595D72C6}" sibTransId="{FDDA3BE7-97DF-4E0A-BDCC-6EC101F1563C}"/>
    <dgm:cxn modelId="{6E5EB039-3E7C-4A9C-BA77-766079C714BD}" type="presParOf" srcId="{2DFAEF71-C62C-46D2-8BAF-B8E9F49D40BE}" destId="{E637A318-B345-4452-BE05-C11D7D75C193}" srcOrd="0" destOrd="0" presId="urn:microsoft.com/office/officeart/2008/layout/LinedList"/>
    <dgm:cxn modelId="{91AB8D67-A527-4ED6-880C-D404DD0DD98F}" type="presParOf" srcId="{2DFAEF71-C62C-46D2-8BAF-B8E9F49D40BE}" destId="{F6583984-222D-4506-ADEA-0C3D02B0FEC4}" srcOrd="1" destOrd="0" presId="urn:microsoft.com/office/officeart/2008/layout/LinedList"/>
    <dgm:cxn modelId="{8876376A-DB4C-4F28-90EE-AB79B6688997}" type="presParOf" srcId="{F6583984-222D-4506-ADEA-0C3D02B0FEC4}" destId="{B10B42B0-131F-4BCE-8408-C7F36D63BC28}" srcOrd="0" destOrd="0" presId="urn:microsoft.com/office/officeart/2008/layout/LinedList"/>
    <dgm:cxn modelId="{618A1FE8-DA21-4A7F-98AC-E084F3E93FC1}" type="presParOf" srcId="{F6583984-222D-4506-ADEA-0C3D02B0FEC4}" destId="{A9AC576A-5839-4591-91AD-38B8C6EFB632}" srcOrd="1" destOrd="0" presId="urn:microsoft.com/office/officeart/2008/layout/LinedList"/>
    <dgm:cxn modelId="{2587448F-4CB5-414A-9036-C4E11E622C8F}" type="presParOf" srcId="{A9AC576A-5839-4591-91AD-38B8C6EFB632}" destId="{E33D4AC8-A50A-4925-A94E-5C41FEE29DAB}" srcOrd="0" destOrd="0" presId="urn:microsoft.com/office/officeart/2008/layout/LinedList"/>
    <dgm:cxn modelId="{4D458BC9-A8AC-42FF-9DA4-54EA20CBD511}" type="presParOf" srcId="{A9AC576A-5839-4591-91AD-38B8C6EFB632}" destId="{E351A678-BAB8-477C-9DF1-032CE739DF2C}" srcOrd="1" destOrd="0" presId="urn:microsoft.com/office/officeart/2008/layout/LinedList"/>
    <dgm:cxn modelId="{C1C13646-B22A-4522-8C30-B368CEDDF3C0}" type="presParOf" srcId="{E351A678-BAB8-477C-9DF1-032CE739DF2C}" destId="{B350FCCB-6ED1-435E-BC99-D2A7AFE37969}" srcOrd="0" destOrd="0" presId="urn:microsoft.com/office/officeart/2008/layout/LinedList"/>
    <dgm:cxn modelId="{1BBF81DB-874B-49FF-91E8-9928CCD2981C}" type="presParOf" srcId="{E351A678-BAB8-477C-9DF1-032CE739DF2C}" destId="{F029403B-D48B-4BF4-B436-4A9540716CC8}" srcOrd="1" destOrd="0" presId="urn:microsoft.com/office/officeart/2008/layout/LinedList"/>
    <dgm:cxn modelId="{7B9A7968-F8E6-4AB8-8CE8-8F6FA6726972}" type="presParOf" srcId="{E351A678-BAB8-477C-9DF1-032CE739DF2C}" destId="{569D806F-CC29-4A34-903A-3ECE1BD00AFA}" srcOrd="2" destOrd="0" presId="urn:microsoft.com/office/officeart/2008/layout/LinedList"/>
    <dgm:cxn modelId="{5D74008B-AB2C-42B8-984F-86991723EAF7}" type="presParOf" srcId="{A9AC576A-5839-4591-91AD-38B8C6EFB632}" destId="{D37815A7-7794-4A14-B1E0-DAA894A1FD3B}" srcOrd="2" destOrd="0" presId="urn:microsoft.com/office/officeart/2008/layout/LinedList"/>
    <dgm:cxn modelId="{40ECB06E-4F8E-4251-84DD-DEC2827E2356}" type="presParOf" srcId="{A9AC576A-5839-4591-91AD-38B8C6EFB632}" destId="{29A05661-9AF1-46C7-8697-CA18C31A56AE}" srcOrd="3" destOrd="0" presId="urn:microsoft.com/office/officeart/2008/layout/LinedList"/>
    <dgm:cxn modelId="{74FFCEA7-C5BC-4570-91EF-A9FCD12AE26B}" type="presParOf" srcId="{A9AC576A-5839-4591-91AD-38B8C6EFB632}" destId="{027FE401-548B-4011-A78B-771045AFC01D}" srcOrd="4" destOrd="0" presId="urn:microsoft.com/office/officeart/2008/layout/LinedList"/>
    <dgm:cxn modelId="{3FEEB4CF-D5B5-4E97-AC66-2D28B1A5DC8F}" type="presParOf" srcId="{027FE401-548B-4011-A78B-771045AFC01D}" destId="{6AB8CAC0-95E0-4721-BFB8-4C4414C2EA07}" srcOrd="0" destOrd="0" presId="urn:microsoft.com/office/officeart/2008/layout/LinedList"/>
    <dgm:cxn modelId="{586690E9-857B-40EF-8092-687D795486FA}" type="presParOf" srcId="{027FE401-548B-4011-A78B-771045AFC01D}" destId="{F5D7907D-9675-49DA-8C44-485EFC317568}" srcOrd="1" destOrd="0" presId="urn:microsoft.com/office/officeart/2008/layout/LinedList"/>
    <dgm:cxn modelId="{E9312E0F-274B-4AA7-8195-FA08BF4E6D98}" type="presParOf" srcId="{027FE401-548B-4011-A78B-771045AFC01D}" destId="{5B46CC37-8C4B-470C-8862-8B381073AA0D}" srcOrd="2" destOrd="0" presId="urn:microsoft.com/office/officeart/2008/layout/LinedList"/>
    <dgm:cxn modelId="{DF99DFEB-33D6-425A-85FD-1C0FDF188DE8}" type="presParOf" srcId="{A9AC576A-5839-4591-91AD-38B8C6EFB632}" destId="{BA99201C-9E90-4C9D-84D6-282A695A5320}" srcOrd="5" destOrd="0" presId="urn:microsoft.com/office/officeart/2008/layout/LinedList"/>
    <dgm:cxn modelId="{AB7D017F-790C-4E45-83E1-9A6A6329AADA}" type="presParOf" srcId="{A9AC576A-5839-4591-91AD-38B8C6EFB632}" destId="{E2C97046-9348-4757-80CE-973D7CE32270}" srcOrd="6" destOrd="0" presId="urn:microsoft.com/office/officeart/2008/layout/LinedList"/>
    <dgm:cxn modelId="{04F7DB17-EF0B-40E3-94AC-FD831155D744}" type="presParOf" srcId="{A9AC576A-5839-4591-91AD-38B8C6EFB632}" destId="{C204731B-1FDD-4252-9BD5-CF5A95966ABA}" srcOrd="7" destOrd="0" presId="urn:microsoft.com/office/officeart/2008/layout/LinedList"/>
    <dgm:cxn modelId="{D0CEB486-8641-4A01-BAF4-B3BC6FD0E2BF}" type="presParOf" srcId="{C204731B-1FDD-4252-9BD5-CF5A95966ABA}" destId="{6414B531-AC7A-4826-A376-0A983EEC48DB}" srcOrd="0" destOrd="0" presId="urn:microsoft.com/office/officeart/2008/layout/LinedList"/>
    <dgm:cxn modelId="{1316842C-5639-452C-AF18-3CE41D28A11D}" type="presParOf" srcId="{C204731B-1FDD-4252-9BD5-CF5A95966ABA}" destId="{D52ECD48-5F57-4653-981E-339453A69457}" srcOrd="1" destOrd="0" presId="urn:microsoft.com/office/officeart/2008/layout/LinedList"/>
    <dgm:cxn modelId="{500FEE65-C6E6-400F-9E29-4AA25AF4C696}" type="presParOf" srcId="{C204731B-1FDD-4252-9BD5-CF5A95966ABA}" destId="{D1593F44-5656-40A5-BF03-E6C910B28B60}" srcOrd="2" destOrd="0" presId="urn:microsoft.com/office/officeart/2008/layout/LinedList"/>
    <dgm:cxn modelId="{FEE868F7-2188-48AC-BABC-5B4C1251BD0C}" type="presParOf" srcId="{A9AC576A-5839-4591-91AD-38B8C6EFB632}" destId="{24796000-9C7B-4041-90E2-CE417D8D5D18}" srcOrd="8" destOrd="0" presId="urn:microsoft.com/office/officeart/2008/layout/LinedList"/>
    <dgm:cxn modelId="{6A18E71B-7E95-4187-9B08-3C93A267C1FA}" type="presParOf" srcId="{A9AC576A-5839-4591-91AD-38B8C6EFB632}" destId="{A00FA7B9-5D1F-4C58-B024-BDD92DD50AAF}" srcOrd="9" destOrd="0" presId="urn:microsoft.com/office/officeart/2008/layout/LinedList"/>
    <dgm:cxn modelId="{33385389-3696-42D9-BC6A-94F6E2AB6291}" type="presParOf" srcId="{A9AC576A-5839-4591-91AD-38B8C6EFB632}" destId="{F601C42D-9B02-4CF3-9374-89972BB27CA2}" srcOrd="10" destOrd="0" presId="urn:microsoft.com/office/officeart/2008/layout/LinedList"/>
    <dgm:cxn modelId="{062E5674-5750-452C-AB4A-F806AB6208F8}" type="presParOf" srcId="{F601C42D-9B02-4CF3-9374-89972BB27CA2}" destId="{828C9F14-D818-47CF-A612-F07B4E02895E}" srcOrd="0" destOrd="0" presId="urn:microsoft.com/office/officeart/2008/layout/LinedList"/>
    <dgm:cxn modelId="{743C266D-FB05-4DBB-A3ED-BBC88B9BE3D5}" type="presParOf" srcId="{F601C42D-9B02-4CF3-9374-89972BB27CA2}" destId="{F9A81CA7-2607-49FA-B9FE-3E6CF351911C}" srcOrd="1" destOrd="0" presId="urn:microsoft.com/office/officeart/2008/layout/LinedList"/>
    <dgm:cxn modelId="{45C169CF-B4C8-4AA7-B838-B4F28FF4631B}" type="presParOf" srcId="{F601C42D-9B02-4CF3-9374-89972BB27CA2}" destId="{21BC9452-3A8E-4FDB-BE84-3994348B117A}" srcOrd="2" destOrd="0" presId="urn:microsoft.com/office/officeart/2008/layout/LinedList"/>
    <dgm:cxn modelId="{088CE2C3-53A9-487C-B10E-A61E6FC240A8}" type="presParOf" srcId="{A9AC576A-5839-4591-91AD-38B8C6EFB632}" destId="{F4B0B8AF-199F-4D2D-BA7A-CB879CDEC70C}" srcOrd="11" destOrd="0" presId="urn:microsoft.com/office/officeart/2008/layout/LinedList"/>
    <dgm:cxn modelId="{3B079F21-32A8-41E3-9B11-B33E6E7BB8CD}" type="presParOf" srcId="{A9AC576A-5839-4591-91AD-38B8C6EFB632}" destId="{5B58B41C-D322-4D56-8D5D-369FE8A908F5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2F8EDA-4224-4136-9600-FA3CF30BFD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18F7B95-939A-4314-8CE6-439F28572748}">
      <dgm:prSet phldrT="[텍스트]"/>
      <dgm:spPr/>
      <dgm:t>
        <a:bodyPr/>
        <a:lstStyle/>
        <a:p>
          <a:pPr latinLnBrk="1"/>
          <a:r>
            <a:rPr lang="en-US" altLang="ko-KR" b="1" dirty="0"/>
            <a:t>1. DB -&gt; Android</a:t>
          </a:r>
          <a:endParaRPr lang="ko-KR" altLang="en-US" b="1" dirty="0"/>
        </a:p>
      </dgm:t>
    </dgm:pt>
    <dgm:pt modelId="{96AFCC66-10C5-47C3-9EB8-8A5E9581109E}" type="parTrans" cxnId="{09A135EC-3539-4BF9-BE29-C3F0F538C757}">
      <dgm:prSet/>
      <dgm:spPr/>
      <dgm:t>
        <a:bodyPr/>
        <a:lstStyle/>
        <a:p>
          <a:pPr latinLnBrk="1"/>
          <a:endParaRPr lang="ko-KR" altLang="en-US"/>
        </a:p>
      </dgm:t>
    </dgm:pt>
    <dgm:pt modelId="{A477564D-48BE-4413-A823-45E2CFE8D64E}" type="sibTrans" cxnId="{09A135EC-3539-4BF9-BE29-C3F0F538C757}">
      <dgm:prSet/>
      <dgm:spPr/>
      <dgm:t>
        <a:bodyPr/>
        <a:lstStyle/>
        <a:p>
          <a:pPr latinLnBrk="1"/>
          <a:endParaRPr lang="ko-KR" altLang="en-US"/>
        </a:p>
      </dgm:t>
    </dgm:pt>
    <dgm:pt modelId="{00BA4CE2-813F-4B8B-B915-1B75EB0C53E0}">
      <dgm:prSet phldrT="[텍스트]"/>
      <dgm:spPr/>
      <dgm:t>
        <a:bodyPr/>
        <a:lstStyle/>
        <a:p>
          <a:pPr latinLnBrk="1"/>
          <a:r>
            <a:rPr lang="ko-KR" altLang="en-US" dirty="0"/>
            <a:t>선택가능한 재료 목록</a:t>
          </a:r>
        </a:p>
      </dgm:t>
    </dgm:pt>
    <dgm:pt modelId="{3DC5B949-1330-4956-B3BB-D3E17A74359F}" type="parTrans" cxnId="{94E0D9DD-937B-42CC-809A-6464E22C33AC}">
      <dgm:prSet/>
      <dgm:spPr/>
      <dgm:t>
        <a:bodyPr/>
        <a:lstStyle/>
        <a:p>
          <a:pPr latinLnBrk="1"/>
          <a:endParaRPr lang="ko-KR" altLang="en-US"/>
        </a:p>
      </dgm:t>
    </dgm:pt>
    <dgm:pt modelId="{89F66E37-6C7F-45AF-BC2C-9D459F351731}" type="sibTrans" cxnId="{94E0D9DD-937B-42CC-809A-6464E22C33AC}">
      <dgm:prSet/>
      <dgm:spPr/>
      <dgm:t>
        <a:bodyPr/>
        <a:lstStyle/>
        <a:p>
          <a:pPr latinLnBrk="1"/>
          <a:endParaRPr lang="ko-KR" altLang="en-US"/>
        </a:p>
      </dgm:t>
    </dgm:pt>
    <dgm:pt modelId="{549EDEA7-0786-4C74-A761-4B2E26ADC4C3}">
      <dgm:prSet phldrT="[텍스트]"/>
      <dgm:spPr/>
      <dgm:t>
        <a:bodyPr/>
        <a:lstStyle/>
        <a:p>
          <a:pPr latinLnBrk="1"/>
          <a:r>
            <a:rPr lang="en-US" altLang="ko-KR" b="1" dirty="0"/>
            <a:t>2. </a:t>
          </a:r>
          <a:r>
            <a:rPr lang="ko-KR" altLang="en-US" b="1" dirty="0"/>
            <a:t>데이터 가공</a:t>
          </a:r>
        </a:p>
      </dgm:t>
    </dgm:pt>
    <dgm:pt modelId="{E171FBAF-0156-4733-9D76-D70AED666D19}" type="parTrans" cxnId="{091BFEF6-0F04-4C4D-A759-E5068151FE7A}">
      <dgm:prSet/>
      <dgm:spPr/>
      <dgm:t>
        <a:bodyPr/>
        <a:lstStyle/>
        <a:p>
          <a:pPr latinLnBrk="1"/>
          <a:endParaRPr lang="ko-KR" altLang="en-US"/>
        </a:p>
      </dgm:t>
    </dgm:pt>
    <dgm:pt modelId="{61945C53-1A2D-429B-B4FA-C9BC24AB6F5C}" type="sibTrans" cxnId="{091BFEF6-0F04-4C4D-A759-E5068151FE7A}">
      <dgm:prSet/>
      <dgm:spPr/>
      <dgm:t>
        <a:bodyPr/>
        <a:lstStyle/>
        <a:p>
          <a:pPr latinLnBrk="1"/>
          <a:endParaRPr lang="ko-KR" altLang="en-US"/>
        </a:p>
      </dgm:t>
    </dgm:pt>
    <dgm:pt modelId="{781915B8-E2E5-43AC-AFCA-5EC095775AA6}">
      <dgm:prSet phldrT="[텍스트]"/>
      <dgm:spPr/>
      <dgm:t>
        <a:bodyPr/>
        <a:lstStyle/>
        <a:p>
          <a:pPr latinLnBrk="1"/>
          <a:r>
            <a:rPr lang="ko-KR" altLang="en-US" dirty="0"/>
            <a:t>자료구조    적용</a:t>
          </a:r>
        </a:p>
      </dgm:t>
    </dgm:pt>
    <dgm:pt modelId="{D620138D-E52A-4A7A-989F-035516C0FCD6}" type="parTrans" cxnId="{44C5CAC3-8917-4634-8B6F-E127A8FB2799}">
      <dgm:prSet/>
      <dgm:spPr/>
      <dgm:t>
        <a:bodyPr/>
        <a:lstStyle/>
        <a:p>
          <a:pPr latinLnBrk="1"/>
          <a:endParaRPr lang="ko-KR" altLang="en-US"/>
        </a:p>
      </dgm:t>
    </dgm:pt>
    <dgm:pt modelId="{FC8139CE-FCB8-4C53-9776-241026C6334E}" type="sibTrans" cxnId="{44C5CAC3-8917-4634-8B6F-E127A8FB2799}">
      <dgm:prSet/>
      <dgm:spPr/>
      <dgm:t>
        <a:bodyPr/>
        <a:lstStyle/>
        <a:p>
          <a:pPr latinLnBrk="1"/>
          <a:endParaRPr lang="ko-KR" altLang="en-US"/>
        </a:p>
      </dgm:t>
    </dgm:pt>
    <dgm:pt modelId="{4056943F-F99A-468B-9889-F62D6C07CBF2}">
      <dgm:prSet phldrT="[텍스트]"/>
      <dgm:spPr/>
      <dgm:t>
        <a:bodyPr/>
        <a:lstStyle/>
        <a:p>
          <a:pPr latinLnBrk="1"/>
          <a:r>
            <a:rPr lang="en-US" altLang="ko-KR" b="1" dirty="0"/>
            <a:t>3. Android -&gt; DB</a:t>
          </a:r>
          <a:endParaRPr lang="ko-KR" altLang="en-US" b="1" dirty="0"/>
        </a:p>
      </dgm:t>
    </dgm:pt>
    <dgm:pt modelId="{7567F535-A62F-492C-B405-A9A21A38006A}" type="parTrans" cxnId="{8D68CDC2-DDC5-4D05-88A4-A305A734464E}">
      <dgm:prSet/>
      <dgm:spPr/>
      <dgm:t>
        <a:bodyPr/>
        <a:lstStyle/>
        <a:p>
          <a:pPr latinLnBrk="1"/>
          <a:endParaRPr lang="ko-KR" altLang="en-US"/>
        </a:p>
      </dgm:t>
    </dgm:pt>
    <dgm:pt modelId="{849A848D-4E75-43E3-AAF8-B6FDB2E8CC3A}" type="sibTrans" cxnId="{8D68CDC2-DDC5-4D05-88A4-A305A734464E}">
      <dgm:prSet/>
      <dgm:spPr/>
      <dgm:t>
        <a:bodyPr/>
        <a:lstStyle/>
        <a:p>
          <a:pPr latinLnBrk="1"/>
          <a:endParaRPr lang="ko-KR" altLang="en-US"/>
        </a:p>
      </dgm:t>
    </dgm:pt>
    <dgm:pt modelId="{27FDA382-83E9-4841-8673-45B0FD6099F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선택된 데이터 전달 </a:t>
          </a:r>
          <a:r>
            <a:rPr lang="en-US" altLang="ko-KR" sz="1400" dirty="0"/>
            <a:t>(</a:t>
          </a:r>
          <a:r>
            <a:rPr lang="ko-KR" altLang="en-US" sz="1400" dirty="0"/>
            <a:t>재료</a:t>
          </a:r>
          <a:r>
            <a:rPr lang="en-US" altLang="ko-KR" sz="1400" dirty="0"/>
            <a:t>)</a:t>
          </a:r>
          <a:endParaRPr lang="ko-KR" altLang="en-US" sz="1600" dirty="0"/>
        </a:p>
      </dgm:t>
    </dgm:pt>
    <dgm:pt modelId="{52E804D4-F3A5-4D50-8F76-12E014EAE30D}" type="parTrans" cxnId="{8DC9FE32-B31B-4BFF-A2B1-A614C401DDD7}">
      <dgm:prSet/>
      <dgm:spPr/>
      <dgm:t>
        <a:bodyPr/>
        <a:lstStyle/>
        <a:p>
          <a:pPr latinLnBrk="1"/>
          <a:endParaRPr lang="ko-KR" altLang="en-US"/>
        </a:p>
      </dgm:t>
    </dgm:pt>
    <dgm:pt modelId="{7D5B9129-DD74-4029-985E-6FCEE1B2DD8F}" type="sibTrans" cxnId="{8DC9FE32-B31B-4BFF-A2B1-A614C401DDD7}">
      <dgm:prSet/>
      <dgm:spPr/>
      <dgm:t>
        <a:bodyPr/>
        <a:lstStyle/>
        <a:p>
          <a:pPr latinLnBrk="1"/>
          <a:endParaRPr lang="ko-KR" altLang="en-US"/>
        </a:p>
      </dgm:t>
    </dgm:pt>
    <dgm:pt modelId="{F443634F-ED48-45A3-AB7A-29F29345977A}">
      <dgm:prSet phldrT="[텍스트]"/>
      <dgm:spPr/>
      <dgm:t>
        <a:bodyPr/>
        <a:lstStyle/>
        <a:p>
          <a:pPr latinLnBrk="1"/>
          <a:r>
            <a:rPr lang="en-US" altLang="ko-KR" b="1" dirty="0"/>
            <a:t>4. DB -&gt; Android</a:t>
          </a:r>
          <a:endParaRPr lang="ko-KR" altLang="en-US" b="1" dirty="0"/>
        </a:p>
      </dgm:t>
    </dgm:pt>
    <dgm:pt modelId="{D9854413-E5F6-4572-BD1E-6FDBCA678DDB}" type="parTrans" cxnId="{E28126AB-87B7-42A4-ACF4-468A3D668C04}">
      <dgm:prSet/>
      <dgm:spPr/>
      <dgm:t>
        <a:bodyPr/>
        <a:lstStyle/>
        <a:p>
          <a:pPr latinLnBrk="1"/>
          <a:endParaRPr lang="ko-KR" altLang="en-US"/>
        </a:p>
      </dgm:t>
    </dgm:pt>
    <dgm:pt modelId="{ECE8AEA7-EFE7-47ED-8E26-17E01BAD44EC}" type="sibTrans" cxnId="{E28126AB-87B7-42A4-ACF4-468A3D668C04}">
      <dgm:prSet/>
      <dgm:spPr/>
      <dgm:t>
        <a:bodyPr/>
        <a:lstStyle/>
        <a:p>
          <a:pPr latinLnBrk="1"/>
          <a:endParaRPr lang="ko-KR" altLang="en-US"/>
        </a:p>
      </dgm:t>
    </dgm:pt>
    <dgm:pt modelId="{DDCC0842-2C30-4977-9A1C-0EF213E5E7CB}">
      <dgm:prSet phldrT="[텍스트]"/>
      <dgm:spPr/>
      <dgm:t>
        <a:bodyPr/>
        <a:lstStyle/>
        <a:p>
          <a:pPr latinLnBrk="1"/>
          <a:r>
            <a:rPr lang="ko-KR" altLang="en-US" dirty="0"/>
            <a:t>적절한 데이터 전달 </a:t>
          </a:r>
          <a:r>
            <a:rPr lang="en-US" altLang="ko-KR" dirty="0"/>
            <a:t>(</a:t>
          </a:r>
          <a:r>
            <a:rPr lang="ko-KR" altLang="en-US" dirty="0"/>
            <a:t>레시피</a:t>
          </a:r>
          <a:r>
            <a:rPr lang="en-US" altLang="ko-KR" dirty="0"/>
            <a:t>)</a:t>
          </a:r>
          <a:endParaRPr lang="ko-KR" altLang="en-US" dirty="0"/>
        </a:p>
      </dgm:t>
    </dgm:pt>
    <dgm:pt modelId="{3E784647-EE06-40A5-8B74-667D2A15B075}" type="parTrans" cxnId="{BFF7CA67-FCB5-4151-B946-4CC036733FB4}">
      <dgm:prSet/>
      <dgm:spPr/>
      <dgm:t>
        <a:bodyPr/>
        <a:lstStyle/>
        <a:p>
          <a:pPr latinLnBrk="1"/>
          <a:endParaRPr lang="ko-KR" altLang="en-US"/>
        </a:p>
      </dgm:t>
    </dgm:pt>
    <dgm:pt modelId="{358FF249-0641-4E54-96AA-CE9E6FB75F69}" type="sibTrans" cxnId="{BFF7CA67-FCB5-4151-B946-4CC036733FB4}">
      <dgm:prSet/>
      <dgm:spPr/>
      <dgm:t>
        <a:bodyPr/>
        <a:lstStyle/>
        <a:p>
          <a:pPr latinLnBrk="1"/>
          <a:endParaRPr lang="ko-KR" altLang="en-US"/>
        </a:p>
      </dgm:t>
    </dgm:pt>
    <dgm:pt modelId="{7113C105-EA78-42B4-B679-6E2E6DE19114}" type="pres">
      <dgm:prSet presAssocID="{6C2F8EDA-4224-4136-9600-FA3CF30BFDE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5B214-552D-4806-8332-D8D829B998C6}" type="pres">
      <dgm:prSet presAssocID="{918F7B95-939A-4314-8CE6-439F28572748}" presName="composite" presStyleCnt="0"/>
      <dgm:spPr/>
    </dgm:pt>
    <dgm:pt modelId="{FC7E9220-FD6E-4C1D-BFEB-BF9F93C3027B}" type="pres">
      <dgm:prSet presAssocID="{918F7B95-939A-4314-8CE6-439F28572748}" presName="bentUpArrow1" presStyleLbl="alignImgPlace1" presStyleIdx="0" presStyleCnt="3" custScaleX="149235"/>
      <dgm:spPr/>
    </dgm:pt>
    <dgm:pt modelId="{2D5C15C1-F681-4D24-9EE2-EDC33263DD79}" type="pres">
      <dgm:prSet presAssocID="{918F7B95-939A-4314-8CE6-439F28572748}" presName="ParentText" presStyleLbl="node1" presStyleIdx="0" presStyleCnt="4" custScaleX="174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53AE40-5EFF-4AA4-9973-549DBDC92876}" type="pres">
      <dgm:prSet presAssocID="{918F7B95-939A-4314-8CE6-439F28572748}" presName="ChildText" presStyleLbl="revTx" presStyleIdx="0" presStyleCnt="4" custScaleX="149235" custLinFactNeighborX="74022" custLinFactNeighborY="14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F1096-B135-45FE-8BBF-A884638C415A}" type="pres">
      <dgm:prSet presAssocID="{A477564D-48BE-4413-A823-45E2CFE8D64E}" presName="sibTrans" presStyleCnt="0"/>
      <dgm:spPr/>
    </dgm:pt>
    <dgm:pt modelId="{0F02CD29-F6C0-471C-8BA7-B39E7F037897}" type="pres">
      <dgm:prSet presAssocID="{549EDEA7-0786-4C74-A761-4B2E26ADC4C3}" presName="composite" presStyleCnt="0"/>
      <dgm:spPr/>
    </dgm:pt>
    <dgm:pt modelId="{2F9F1286-CC00-4EB6-B042-35BA8EC98D14}" type="pres">
      <dgm:prSet presAssocID="{549EDEA7-0786-4C74-A761-4B2E26ADC4C3}" presName="bentUpArrow1" presStyleLbl="alignImgPlace1" presStyleIdx="1" presStyleCnt="3" custScaleX="149235"/>
      <dgm:spPr/>
    </dgm:pt>
    <dgm:pt modelId="{8ED88096-5AEF-4850-8183-89D2CE7E7AA5}" type="pres">
      <dgm:prSet presAssocID="{549EDEA7-0786-4C74-A761-4B2E26ADC4C3}" presName="ParentText" presStyleLbl="node1" presStyleIdx="1" presStyleCnt="4" custScaleX="174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162A3A-B6A1-40F0-B2D9-7094F9D03F41}" type="pres">
      <dgm:prSet presAssocID="{549EDEA7-0786-4C74-A761-4B2E26ADC4C3}" presName="ChildText" presStyleLbl="revTx" presStyleIdx="1" presStyleCnt="4" custScaleX="149235" custLinFactNeighborX="74022" custLinFactNeighborY="14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189A67-62E6-40C8-A714-3F3C8A272DE2}" type="pres">
      <dgm:prSet presAssocID="{61945C53-1A2D-429B-B4FA-C9BC24AB6F5C}" presName="sibTrans" presStyleCnt="0"/>
      <dgm:spPr/>
    </dgm:pt>
    <dgm:pt modelId="{4A002852-7DBA-4A7E-BD14-22869EC968E8}" type="pres">
      <dgm:prSet presAssocID="{4056943F-F99A-468B-9889-F62D6C07CBF2}" presName="composite" presStyleCnt="0"/>
      <dgm:spPr/>
    </dgm:pt>
    <dgm:pt modelId="{0F5BB135-B049-44C5-BA18-B177F7C057EE}" type="pres">
      <dgm:prSet presAssocID="{4056943F-F99A-468B-9889-F62D6C07CBF2}" presName="bentUpArrow1" presStyleLbl="alignImgPlace1" presStyleIdx="2" presStyleCnt="3" custScaleX="149235"/>
      <dgm:spPr/>
    </dgm:pt>
    <dgm:pt modelId="{317C463F-2C26-4F93-B1E0-2C26C10F90BC}" type="pres">
      <dgm:prSet presAssocID="{4056943F-F99A-468B-9889-F62D6C07CBF2}" presName="ParentText" presStyleLbl="node1" presStyleIdx="2" presStyleCnt="4" custScaleX="174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58A9E9-545C-4A37-BA28-BADAF627A42E}" type="pres">
      <dgm:prSet presAssocID="{4056943F-F99A-468B-9889-F62D6C07CBF2}" presName="ChildText" presStyleLbl="revTx" presStyleIdx="2" presStyleCnt="4" custScaleX="149235" custLinFactNeighborX="74022" custLinFactNeighborY="14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122A54-EAC6-4D49-9A06-EE6C18A8B5BA}" type="pres">
      <dgm:prSet presAssocID="{849A848D-4E75-43E3-AAF8-B6FDB2E8CC3A}" presName="sibTrans" presStyleCnt="0"/>
      <dgm:spPr/>
    </dgm:pt>
    <dgm:pt modelId="{62D4EAA0-E653-49F9-A500-1820E798726C}" type="pres">
      <dgm:prSet presAssocID="{F443634F-ED48-45A3-AB7A-29F29345977A}" presName="composite" presStyleCnt="0"/>
      <dgm:spPr/>
    </dgm:pt>
    <dgm:pt modelId="{2815F860-8F3F-48E0-A2A3-E3D5E95D3042}" type="pres">
      <dgm:prSet presAssocID="{F443634F-ED48-45A3-AB7A-29F29345977A}" presName="ParentText" presStyleLbl="node1" presStyleIdx="3" presStyleCnt="4" custScaleX="174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17570D-97CB-433F-BBB7-FF0615F4A8B9}" type="pres">
      <dgm:prSet presAssocID="{F443634F-ED48-45A3-AB7A-29F29345977A}" presName="FinalChildText" presStyleLbl="revTx" presStyleIdx="3" presStyleCnt="4" custScaleX="149235" custLinFactNeighborX="57114" custLinFactNeighborY="14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A666E8D-C2D7-4629-8FD9-E6C117D7E645}" type="presOf" srcId="{781915B8-E2E5-43AC-AFCA-5EC095775AA6}" destId="{50162A3A-B6A1-40F0-B2D9-7094F9D03F41}" srcOrd="0" destOrd="0" presId="urn:microsoft.com/office/officeart/2005/8/layout/StepDownProcess"/>
    <dgm:cxn modelId="{14191EFD-1A91-4C32-A51D-3E5CF5A8D62D}" type="presOf" srcId="{27FDA382-83E9-4841-8673-45B0FD6099FE}" destId="{CB58A9E9-545C-4A37-BA28-BADAF627A42E}" srcOrd="0" destOrd="0" presId="urn:microsoft.com/office/officeart/2005/8/layout/StepDownProcess"/>
    <dgm:cxn modelId="{E28126AB-87B7-42A4-ACF4-468A3D668C04}" srcId="{6C2F8EDA-4224-4136-9600-FA3CF30BFDE6}" destId="{F443634F-ED48-45A3-AB7A-29F29345977A}" srcOrd="3" destOrd="0" parTransId="{D9854413-E5F6-4572-BD1E-6FDBCA678DDB}" sibTransId="{ECE8AEA7-EFE7-47ED-8E26-17E01BAD44EC}"/>
    <dgm:cxn modelId="{FB3C52B4-50FB-464D-B1FE-3D6D6AA381BA}" type="presOf" srcId="{DDCC0842-2C30-4977-9A1C-0EF213E5E7CB}" destId="{AF17570D-97CB-433F-BBB7-FF0615F4A8B9}" srcOrd="0" destOrd="0" presId="urn:microsoft.com/office/officeart/2005/8/layout/StepDownProcess"/>
    <dgm:cxn modelId="{3171B8C0-4E28-451A-B1FD-880AC777632C}" type="presOf" srcId="{549EDEA7-0786-4C74-A761-4B2E26ADC4C3}" destId="{8ED88096-5AEF-4850-8183-89D2CE7E7AA5}" srcOrd="0" destOrd="0" presId="urn:microsoft.com/office/officeart/2005/8/layout/StepDownProcess"/>
    <dgm:cxn modelId="{DAA87CD7-B0F1-4345-90F2-D7471090D62E}" type="presOf" srcId="{6C2F8EDA-4224-4136-9600-FA3CF30BFDE6}" destId="{7113C105-EA78-42B4-B679-6E2E6DE19114}" srcOrd="0" destOrd="0" presId="urn:microsoft.com/office/officeart/2005/8/layout/StepDownProcess"/>
    <dgm:cxn modelId="{09A135EC-3539-4BF9-BE29-C3F0F538C757}" srcId="{6C2F8EDA-4224-4136-9600-FA3CF30BFDE6}" destId="{918F7B95-939A-4314-8CE6-439F28572748}" srcOrd="0" destOrd="0" parTransId="{96AFCC66-10C5-47C3-9EB8-8A5E9581109E}" sibTransId="{A477564D-48BE-4413-A823-45E2CFE8D64E}"/>
    <dgm:cxn modelId="{94E0D9DD-937B-42CC-809A-6464E22C33AC}" srcId="{918F7B95-939A-4314-8CE6-439F28572748}" destId="{00BA4CE2-813F-4B8B-B915-1B75EB0C53E0}" srcOrd="0" destOrd="0" parTransId="{3DC5B949-1330-4956-B3BB-D3E17A74359F}" sibTransId="{89F66E37-6C7F-45AF-BC2C-9D459F351731}"/>
    <dgm:cxn modelId="{7C59A4F8-AD6C-4B3F-8D2E-AA8938DDCDB3}" type="presOf" srcId="{918F7B95-939A-4314-8CE6-439F28572748}" destId="{2D5C15C1-F681-4D24-9EE2-EDC33263DD79}" srcOrd="0" destOrd="0" presId="urn:microsoft.com/office/officeart/2005/8/layout/StepDownProcess"/>
    <dgm:cxn modelId="{8D68CDC2-DDC5-4D05-88A4-A305A734464E}" srcId="{6C2F8EDA-4224-4136-9600-FA3CF30BFDE6}" destId="{4056943F-F99A-468B-9889-F62D6C07CBF2}" srcOrd="2" destOrd="0" parTransId="{7567F535-A62F-492C-B405-A9A21A38006A}" sibTransId="{849A848D-4E75-43E3-AAF8-B6FDB2E8CC3A}"/>
    <dgm:cxn modelId="{BFF7CA67-FCB5-4151-B946-4CC036733FB4}" srcId="{F443634F-ED48-45A3-AB7A-29F29345977A}" destId="{DDCC0842-2C30-4977-9A1C-0EF213E5E7CB}" srcOrd="0" destOrd="0" parTransId="{3E784647-EE06-40A5-8B74-667D2A15B075}" sibTransId="{358FF249-0641-4E54-96AA-CE9E6FB75F69}"/>
    <dgm:cxn modelId="{3B3AD358-F8ED-4117-9242-C8F440F9CCFB}" type="presOf" srcId="{4056943F-F99A-468B-9889-F62D6C07CBF2}" destId="{317C463F-2C26-4F93-B1E0-2C26C10F90BC}" srcOrd="0" destOrd="0" presId="urn:microsoft.com/office/officeart/2005/8/layout/StepDownProcess"/>
    <dgm:cxn modelId="{5B555BAA-6FFA-433C-9370-74B9B77E55B8}" type="presOf" srcId="{00BA4CE2-813F-4B8B-B915-1B75EB0C53E0}" destId="{6653AE40-5EFF-4AA4-9973-549DBDC92876}" srcOrd="0" destOrd="0" presId="urn:microsoft.com/office/officeart/2005/8/layout/StepDownProcess"/>
    <dgm:cxn modelId="{091BFEF6-0F04-4C4D-A759-E5068151FE7A}" srcId="{6C2F8EDA-4224-4136-9600-FA3CF30BFDE6}" destId="{549EDEA7-0786-4C74-A761-4B2E26ADC4C3}" srcOrd="1" destOrd="0" parTransId="{E171FBAF-0156-4733-9D76-D70AED666D19}" sibTransId="{61945C53-1A2D-429B-B4FA-C9BC24AB6F5C}"/>
    <dgm:cxn modelId="{8DC9FE32-B31B-4BFF-A2B1-A614C401DDD7}" srcId="{4056943F-F99A-468B-9889-F62D6C07CBF2}" destId="{27FDA382-83E9-4841-8673-45B0FD6099FE}" srcOrd="0" destOrd="0" parTransId="{52E804D4-F3A5-4D50-8F76-12E014EAE30D}" sibTransId="{7D5B9129-DD74-4029-985E-6FCEE1B2DD8F}"/>
    <dgm:cxn modelId="{44C5CAC3-8917-4634-8B6F-E127A8FB2799}" srcId="{549EDEA7-0786-4C74-A761-4B2E26ADC4C3}" destId="{781915B8-E2E5-43AC-AFCA-5EC095775AA6}" srcOrd="0" destOrd="0" parTransId="{D620138D-E52A-4A7A-989F-035516C0FCD6}" sibTransId="{FC8139CE-FCB8-4C53-9776-241026C6334E}"/>
    <dgm:cxn modelId="{9A052B59-9099-4E0E-991B-61B3D9D222C9}" type="presOf" srcId="{F443634F-ED48-45A3-AB7A-29F29345977A}" destId="{2815F860-8F3F-48E0-A2A3-E3D5E95D3042}" srcOrd="0" destOrd="0" presId="urn:microsoft.com/office/officeart/2005/8/layout/StepDownProcess"/>
    <dgm:cxn modelId="{B75439CB-45BD-4F4E-BB48-09575ED4D16F}" type="presParOf" srcId="{7113C105-EA78-42B4-B679-6E2E6DE19114}" destId="{BF05B214-552D-4806-8332-D8D829B998C6}" srcOrd="0" destOrd="0" presId="urn:microsoft.com/office/officeart/2005/8/layout/StepDownProcess"/>
    <dgm:cxn modelId="{7FBC597E-28AA-43CD-988D-A492482ACFD0}" type="presParOf" srcId="{BF05B214-552D-4806-8332-D8D829B998C6}" destId="{FC7E9220-FD6E-4C1D-BFEB-BF9F93C3027B}" srcOrd="0" destOrd="0" presId="urn:microsoft.com/office/officeart/2005/8/layout/StepDownProcess"/>
    <dgm:cxn modelId="{B2CF4C23-2E73-46FE-B86D-A5C8A4AC4EFC}" type="presParOf" srcId="{BF05B214-552D-4806-8332-D8D829B998C6}" destId="{2D5C15C1-F681-4D24-9EE2-EDC33263DD79}" srcOrd="1" destOrd="0" presId="urn:microsoft.com/office/officeart/2005/8/layout/StepDownProcess"/>
    <dgm:cxn modelId="{10919A97-2763-423C-B5AE-47F3C0364854}" type="presParOf" srcId="{BF05B214-552D-4806-8332-D8D829B998C6}" destId="{6653AE40-5EFF-4AA4-9973-549DBDC92876}" srcOrd="2" destOrd="0" presId="urn:microsoft.com/office/officeart/2005/8/layout/StepDownProcess"/>
    <dgm:cxn modelId="{91B15C18-7402-40CB-8A87-F0602BC6B7C3}" type="presParOf" srcId="{7113C105-EA78-42B4-B679-6E2E6DE19114}" destId="{4ADF1096-B135-45FE-8BBF-A884638C415A}" srcOrd="1" destOrd="0" presId="urn:microsoft.com/office/officeart/2005/8/layout/StepDownProcess"/>
    <dgm:cxn modelId="{2CD0CADA-9F65-469C-8ABE-5B1568D8C7F1}" type="presParOf" srcId="{7113C105-EA78-42B4-B679-6E2E6DE19114}" destId="{0F02CD29-F6C0-471C-8BA7-B39E7F037897}" srcOrd="2" destOrd="0" presId="urn:microsoft.com/office/officeart/2005/8/layout/StepDownProcess"/>
    <dgm:cxn modelId="{9D4985BE-10CE-4DC1-A2CF-9FF2DEDDB272}" type="presParOf" srcId="{0F02CD29-F6C0-471C-8BA7-B39E7F037897}" destId="{2F9F1286-CC00-4EB6-B042-35BA8EC98D14}" srcOrd="0" destOrd="0" presId="urn:microsoft.com/office/officeart/2005/8/layout/StepDownProcess"/>
    <dgm:cxn modelId="{3401BA5F-FFCE-4C75-9B14-A67DDD854038}" type="presParOf" srcId="{0F02CD29-F6C0-471C-8BA7-B39E7F037897}" destId="{8ED88096-5AEF-4850-8183-89D2CE7E7AA5}" srcOrd="1" destOrd="0" presId="urn:microsoft.com/office/officeart/2005/8/layout/StepDownProcess"/>
    <dgm:cxn modelId="{7DDCBC6F-720D-4405-B9B4-85F40C39031F}" type="presParOf" srcId="{0F02CD29-F6C0-471C-8BA7-B39E7F037897}" destId="{50162A3A-B6A1-40F0-B2D9-7094F9D03F41}" srcOrd="2" destOrd="0" presId="urn:microsoft.com/office/officeart/2005/8/layout/StepDownProcess"/>
    <dgm:cxn modelId="{40BF577F-E103-43C1-8239-2BE689068F12}" type="presParOf" srcId="{7113C105-EA78-42B4-B679-6E2E6DE19114}" destId="{D3189A67-62E6-40C8-A714-3F3C8A272DE2}" srcOrd="3" destOrd="0" presId="urn:microsoft.com/office/officeart/2005/8/layout/StepDownProcess"/>
    <dgm:cxn modelId="{75AD59CC-95D3-44DF-81D5-9B197ECEDEE3}" type="presParOf" srcId="{7113C105-EA78-42B4-B679-6E2E6DE19114}" destId="{4A002852-7DBA-4A7E-BD14-22869EC968E8}" srcOrd="4" destOrd="0" presId="urn:microsoft.com/office/officeart/2005/8/layout/StepDownProcess"/>
    <dgm:cxn modelId="{58D0CA43-39D7-4313-9133-AC8BD1B4F9BA}" type="presParOf" srcId="{4A002852-7DBA-4A7E-BD14-22869EC968E8}" destId="{0F5BB135-B049-44C5-BA18-B177F7C057EE}" srcOrd="0" destOrd="0" presId="urn:microsoft.com/office/officeart/2005/8/layout/StepDownProcess"/>
    <dgm:cxn modelId="{1D0264CB-B2D5-4D9D-B74F-5C54EA16A9DF}" type="presParOf" srcId="{4A002852-7DBA-4A7E-BD14-22869EC968E8}" destId="{317C463F-2C26-4F93-B1E0-2C26C10F90BC}" srcOrd="1" destOrd="0" presId="urn:microsoft.com/office/officeart/2005/8/layout/StepDownProcess"/>
    <dgm:cxn modelId="{FA69E3B7-DA45-4CFE-951B-78D44EDF6177}" type="presParOf" srcId="{4A002852-7DBA-4A7E-BD14-22869EC968E8}" destId="{CB58A9E9-545C-4A37-BA28-BADAF627A42E}" srcOrd="2" destOrd="0" presId="urn:microsoft.com/office/officeart/2005/8/layout/StepDownProcess"/>
    <dgm:cxn modelId="{7D5442E5-B95D-4E58-B83B-731A6434D208}" type="presParOf" srcId="{7113C105-EA78-42B4-B679-6E2E6DE19114}" destId="{04122A54-EAC6-4D49-9A06-EE6C18A8B5BA}" srcOrd="5" destOrd="0" presId="urn:microsoft.com/office/officeart/2005/8/layout/StepDownProcess"/>
    <dgm:cxn modelId="{0AE564D8-F61F-45C8-9984-0CCE09CDF799}" type="presParOf" srcId="{7113C105-EA78-42B4-B679-6E2E6DE19114}" destId="{62D4EAA0-E653-49F9-A500-1820E798726C}" srcOrd="6" destOrd="0" presId="urn:microsoft.com/office/officeart/2005/8/layout/StepDownProcess"/>
    <dgm:cxn modelId="{9BA1A694-EDAA-4290-884C-CB7FCF26071C}" type="presParOf" srcId="{62D4EAA0-E653-49F9-A500-1820E798726C}" destId="{2815F860-8F3F-48E0-A2A3-E3D5E95D3042}" srcOrd="0" destOrd="0" presId="urn:microsoft.com/office/officeart/2005/8/layout/StepDownProcess"/>
    <dgm:cxn modelId="{5F2F0F90-3022-4296-83D2-E5C569A5E613}" type="presParOf" srcId="{62D4EAA0-E653-49F9-A500-1820E798726C}" destId="{AF17570D-97CB-433F-BBB7-FF0615F4A8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E454A3-67DD-4390-9A27-B1EE81C6FC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3234772-1F7C-46BE-A15C-4202759E1D96}">
      <dgm:prSet phldrT="[텍스트]"/>
      <dgm:spPr/>
      <dgm:t>
        <a:bodyPr/>
        <a:lstStyle/>
        <a:p>
          <a:pPr latinLnBrk="1"/>
          <a:r>
            <a:rPr lang="en-US" altLang="ko-KR" b="1" dirty="0"/>
            <a:t>1. </a:t>
          </a:r>
          <a:r>
            <a:rPr lang="ko-KR" altLang="en-US" b="1" dirty="0"/>
            <a:t>비현실적인 목표</a:t>
          </a:r>
        </a:p>
      </dgm:t>
    </dgm:pt>
    <dgm:pt modelId="{7427DA1D-D364-4A84-A28B-483CBDA9E782}" type="parTrans" cxnId="{77129A39-3F89-455E-9864-B7D5AE5B90CA}">
      <dgm:prSet/>
      <dgm:spPr/>
      <dgm:t>
        <a:bodyPr/>
        <a:lstStyle/>
        <a:p>
          <a:pPr latinLnBrk="1"/>
          <a:endParaRPr lang="ko-KR" altLang="en-US"/>
        </a:p>
      </dgm:t>
    </dgm:pt>
    <dgm:pt modelId="{596418D6-D007-491F-A1CA-D3C37985AAEB}" type="sibTrans" cxnId="{77129A39-3F89-455E-9864-B7D5AE5B90CA}">
      <dgm:prSet/>
      <dgm:spPr/>
      <dgm:t>
        <a:bodyPr/>
        <a:lstStyle/>
        <a:p>
          <a:pPr latinLnBrk="1"/>
          <a:endParaRPr lang="ko-KR" altLang="en-US"/>
        </a:p>
      </dgm:t>
    </dgm:pt>
    <dgm:pt modelId="{4844DF5B-7790-4BC4-811A-9E5779681EF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익숙하지 않은 안드로이드라는 도구를 사용하여 어플 제작</a:t>
          </a:r>
          <a:r>
            <a:rPr lang="en-US" altLang="en-US" sz="2000" dirty="0"/>
            <a:t> </a:t>
          </a:r>
          <a:endParaRPr lang="ko-KR" altLang="en-US" sz="2000" dirty="0"/>
        </a:p>
      </dgm:t>
    </dgm:pt>
    <dgm:pt modelId="{3EB8C7A9-2230-486B-BCF6-A749CCF01BDF}" type="parTrans" cxnId="{FBF4BFFE-16EC-45F3-BD29-867EB5CA44A5}">
      <dgm:prSet/>
      <dgm:spPr/>
      <dgm:t>
        <a:bodyPr/>
        <a:lstStyle/>
        <a:p>
          <a:pPr latinLnBrk="1"/>
          <a:endParaRPr lang="ko-KR" altLang="en-US"/>
        </a:p>
      </dgm:t>
    </dgm:pt>
    <dgm:pt modelId="{28DD74CF-F55C-47F4-BF47-5277785A261D}" type="sibTrans" cxnId="{FBF4BFFE-16EC-45F3-BD29-867EB5CA44A5}">
      <dgm:prSet/>
      <dgm:spPr/>
      <dgm:t>
        <a:bodyPr/>
        <a:lstStyle/>
        <a:p>
          <a:pPr latinLnBrk="1"/>
          <a:endParaRPr lang="ko-KR" altLang="en-US"/>
        </a:p>
      </dgm:t>
    </dgm:pt>
    <dgm:pt modelId="{D9D1C596-48E3-407A-B4FB-F2221CC99D4C}">
      <dgm:prSet phldrT="[텍스트]"/>
      <dgm:spPr/>
      <dgm:t>
        <a:bodyPr/>
        <a:lstStyle/>
        <a:p>
          <a:pPr latinLnBrk="1"/>
          <a:r>
            <a:rPr lang="en-US" altLang="ko-KR" b="1" dirty="0"/>
            <a:t>2. </a:t>
          </a:r>
          <a:r>
            <a:rPr lang="ko-KR" altLang="en-US" b="1" dirty="0"/>
            <a:t>비현실적인 계획</a:t>
          </a:r>
        </a:p>
      </dgm:t>
    </dgm:pt>
    <dgm:pt modelId="{C073CE59-0CA0-4A1C-A61F-306E79711F01}" type="parTrans" cxnId="{1B00B4CD-C83F-41C6-A6B7-96E626CB7F8A}">
      <dgm:prSet/>
      <dgm:spPr/>
      <dgm:t>
        <a:bodyPr/>
        <a:lstStyle/>
        <a:p>
          <a:pPr latinLnBrk="1"/>
          <a:endParaRPr lang="ko-KR" altLang="en-US"/>
        </a:p>
      </dgm:t>
    </dgm:pt>
    <dgm:pt modelId="{B05B18DD-E526-4F1F-97BF-5F8D7A73ABD1}" type="sibTrans" cxnId="{1B00B4CD-C83F-41C6-A6B7-96E626CB7F8A}">
      <dgm:prSet/>
      <dgm:spPr/>
      <dgm:t>
        <a:bodyPr/>
        <a:lstStyle/>
        <a:p>
          <a:pPr latinLnBrk="1"/>
          <a:endParaRPr lang="ko-KR" altLang="en-US"/>
        </a:p>
      </dgm:t>
    </dgm:pt>
    <dgm:pt modelId="{C01B7BA4-BE17-467A-AE40-82527770664C}">
      <dgm:prSet phldrT="[텍스트]" custT="1"/>
      <dgm:spPr/>
      <dgm:t>
        <a:bodyPr/>
        <a:lstStyle/>
        <a:p>
          <a:pPr latinLnBrk="1"/>
          <a:r>
            <a:rPr lang="en-US" altLang="en-US" sz="2000" dirty="0"/>
            <a:t>8</a:t>
          </a:r>
          <a:r>
            <a:rPr lang="ko-KR" altLang="en-US" sz="2000" dirty="0"/>
            <a:t>주라는 짧은 기간</a:t>
          </a:r>
        </a:p>
      </dgm:t>
    </dgm:pt>
    <dgm:pt modelId="{904B0675-1ACE-400A-B28D-837B96ADC341}" type="parTrans" cxnId="{C889129C-6719-4F3F-86A4-121CFC0E31FE}">
      <dgm:prSet/>
      <dgm:spPr/>
      <dgm:t>
        <a:bodyPr/>
        <a:lstStyle/>
        <a:p>
          <a:pPr latinLnBrk="1"/>
          <a:endParaRPr lang="ko-KR" altLang="en-US"/>
        </a:p>
      </dgm:t>
    </dgm:pt>
    <dgm:pt modelId="{9E5B2867-0933-4DCB-80AA-C53833395D94}" type="sibTrans" cxnId="{C889129C-6719-4F3F-86A4-121CFC0E31FE}">
      <dgm:prSet/>
      <dgm:spPr/>
      <dgm:t>
        <a:bodyPr/>
        <a:lstStyle/>
        <a:p>
          <a:pPr latinLnBrk="1"/>
          <a:endParaRPr lang="ko-KR" altLang="en-US"/>
        </a:p>
      </dgm:t>
    </dgm:pt>
    <dgm:pt modelId="{8521EDF2-BD69-4654-8A30-16256299FFA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협업과 프로그래밍에 대한 커뮤니케이션 문제</a:t>
          </a:r>
        </a:p>
      </dgm:t>
    </dgm:pt>
    <dgm:pt modelId="{3E7590E0-164D-44EE-986A-1F19FCED1409}" type="parTrans" cxnId="{EC35214D-2B67-4C06-9555-8D3143977455}">
      <dgm:prSet/>
      <dgm:spPr/>
      <dgm:t>
        <a:bodyPr/>
        <a:lstStyle/>
        <a:p>
          <a:pPr latinLnBrk="1"/>
          <a:endParaRPr lang="ko-KR" altLang="en-US"/>
        </a:p>
      </dgm:t>
    </dgm:pt>
    <dgm:pt modelId="{67B976F1-19F0-4A70-8BB6-2EA5178A474C}" type="sibTrans" cxnId="{EC35214D-2B67-4C06-9555-8D3143977455}">
      <dgm:prSet/>
      <dgm:spPr/>
      <dgm:t>
        <a:bodyPr/>
        <a:lstStyle/>
        <a:p>
          <a:pPr latinLnBrk="1"/>
          <a:endParaRPr lang="ko-KR" altLang="en-US"/>
        </a:p>
      </dgm:t>
    </dgm:pt>
    <dgm:pt modelId="{F1ADA0AA-AE7B-4065-8CBE-888AB5E1A920}" type="pres">
      <dgm:prSet presAssocID="{1EE454A3-67DD-4390-9A27-B1EE81C6FC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7A5D1E-A962-4BD7-9C72-13135C4A6905}" type="pres">
      <dgm:prSet presAssocID="{C3234772-1F7C-46BE-A15C-4202759E1D96}" presName="parentText" presStyleLbl="node1" presStyleIdx="0" presStyleCnt="2" custScaleX="94747" custScaleY="35507" custLinFactNeighborX="-1018" custLinFactNeighborY="519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A68C69-9859-4502-A714-1D29E6B33CCC}" type="pres">
      <dgm:prSet presAssocID="{C3234772-1F7C-46BE-A15C-4202759E1D9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B9335B-9CCA-42AF-BA95-33437A337504}" type="pres">
      <dgm:prSet presAssocID="{D9D1C596-48E3-407A-B4FB-F2221CC99D4C}" presName="parentText" presStyleLbl="node1" presStyleIdx="1" presStyleCnt="2" custScaleX="96626" custScaleY="3591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690E07-3C7C-42E9-A0F6-1DCD61A80F76}" type="pres">
      <dgm:prSet presAssocID="{D9D1C596-48E3-407A-B4FB-F2221CC99D4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F4BFFE-16EC-45F3-BD29-867EB5CA44A5}" srcId="{C3234772-1F7C-46BE-A15C-4202759E1D96}" destId="{4844DF5B-7790-4BC4-811A-9E5779681EF5}" srcOrd="0" destOrd="0" parTransId="{3EB8C7A9-2230-486B-BCF6-A749CCF01BDF}" sibTransId="{28DD74CF-F55C-47F4-BF47-5277785A261D}"/>
    <dgm:cxn modelId="{56FA7286-FAAC-41F4-A04B-BA440EB23078}" type="presOf" srcId="{4844DF5B-7790-4BC4-811A-9E5779681EF5}" destId="{C9A68C69-9859-4502-A714-1D29E6B33CCC}" srcOrd="0" destOrd="0" presId="urn:microsoft.com/office/officeart/2005/8/layout/vList2"/>
    <dgm:cxn modelId="{7C40C2BB-F654-487B-99A2-CA61ABC86B30}" type="presOf" srcId="{C01B7BA4-BE17-467A-AE40-82527770664C}" destId="{B1690E07-3C7C-42E9-A0F6-1DCD61A80F76}" srcOrd="0" destOrd="0" presId="urn:microsoft.com/office/officeart/2005/8/layout/vList2"/>
    <dgm:cxn modelId="{EC35214D-2B67-4C06-9555-8D3143977455}" srcId="{D9D1C596-48E3-407A-B4FB-F2221CC99D4C}" destId="{8521EDF2-BD69-4654-8A30-16256299FFA7}" srcOrd="1" destOrd="0" parTransId="{3E7590E0-164D-44EE-986A-1F19FCED1409}" sibTransId="{67B976F1-19F0-4A70-8BB6-2EA5178A474C}"/>
    <dgm:cxn modelId="{C889129C-6719-4F3F-86A4-121CFC0E31FE}" srcId="{D9D1C596-48E3-407A-B4FB-F2221CC99D4C}" destId="{C01B7BA4-BE17-467A-AE40-82527770664C}" srcOrd="0" destOrd="0" parTransId="{904B0675-1ACE-400A-B28D-837B96ADC341}" sibTransId="{9E5B2867-0933-4DCB-80AA-C53833395D94}"/>
    <dgm:cxn modelId="{1B00B4CD-C83F-41C6-A6B7-96E626CB7F8A}" srcId="{1EE454A3-67DD-4390-9A27-B1EE81C6FCE2}" destId="{D9D1C596-48E3-407A-B4FB-F2221CC99D4C}" srcOrd="1" destOrd="0" parTransId="{C073CE59-0CA0-4A1C-A61F-306E79711F01}" sibTransId="{B05B18DD-E526-4F1F-97BF-5F8D7A73ABD1}"/>
    <dgm:cxn modelId="{A4B36931-1B9F-4B88-B198-FCA9D2517FA4}" type="presOf" srcId="{C3234772-1F7C-46BE-A15C-4202759E1D96}" destId="{F57A5D1E-A962-4BD7-9C72-13135C4A6905}" srcOrd="0" destOrd="0" presId="urn:microsoft.com/office/officeart/2005/8/layout/vList2"/>
    <dgm:cxn modelId="{77129A39-3F89-455E-9864-B7D5AE5B90CA}" srcId="{1EE454A3-67DD-4390-9A27-B1EE81C6FCE2}" destId="{C3234772-1F7C-46BE-A15C-4202759E1D96}" srcOrd="0" destOrd="0" parTransId="{7427DA1D-D364-4A84-A28B-483CBDA9E782}" sibTransId="{596418D6-D007-491F-A1CA-D3C37985AAEB}"/>
    <dgm:cxn modelId="{02D9E3ED-F167-46F0-A2E3-601F2944AF04}" type="presOf" srcId="{8521EDF2-BD69-4654-8A30-16256299FFA7}" destId="{B1690E07-3C7C-42E9-A0F6-1DCD61A80F76}" srcOrd="0" destOrd="1" presId="urn:microsoft.com/office/officeart/2005/8/layout/vList2"/>
    <dgm:cxn modelId="{0F2CDEA5-E0FB-475A-B8FE-B7E436FB1EE9}" type="presOf" srcId="{1EE454A3-67DD-4390-9A27-B1EE81C6FCE2}" destId="{F1ADA0AA-AE7B-4065-8CBE-888AB5E1A920}" srcOrd="0" destOrd="0" presId="urn:microsoft.com/office/officeart/2005/8/layout/vList2"/>
    <dgm:cxn modelId="{97F1B076-05B1-4F36-B629-BF139C44C5AA}" type="presOf" srcId="{D9D1C596-48E3-407A-B4FB-F2221CC99D4C}" destId="{A6B9335B-9CCA-42AF-BA95-33437A337504}" srcOrd="0" destOrd="0" presId="urn:microsoft.com/office/officeart/2005/8/layout/vList2"/>
    <dgm:cxn modelId="{4270F96C-A317-4EFB-A3BA-FB93C09C7EBC}" type="presParOf" srcId="{F1ADA0AA-AE7B-4065-8CBE-888AB5E1A920}" destId="{F57A5D1E-A962-4BD7-9C72-13135C4A6905}" srcOrd="0" destOrd="0" presId="urn:microsoft.com/office/officeart/2005/8/layout/vList2"/>
    <dgm:cxn modelId="{910B9332-8986-4AEF-A727-E1BDC93DE70E}" type="presParOf" srcId="{F1ADA0AA-AE7B-4065-8CBE-888AB5E1A920}" destId="{C9A68C69-9859-4502-A714-1D29E6B33CCC}" srcOrd="1" destOrd="0" presId="urn:microsoft.com/office/officeart/2005/8/layout/vList2"/>
    <dgm:cxn modelId="{D3125986-77E5-4C63-B3F9-DD818764EFF9}" type="presParOf" srcId="{F1ADA0AA-AE7B-4065-8CBE-888AB5E1A920}" destId="{A6B9335B-9CCA-42AF-BA95-33437A337504}" srcOrd="2" destOrd="0" presId="urn:microsoft.com/office/officeart/2005/8/layout/vList2"/>
    <dgm:cxn modelId="{AC8D290E-087D-4773-AD13-08B9C74B5F86}" type="presParOf" srcId="{F1ADA0AA-AE7B-4065-8CBE-888AB5E1A920}" destId="{B1690E07-3C7C-42E9-A0F6-1DCD61A80F7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42B035-7969-4D52-ADD6-50AED3CE3B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C175357-6FB0-4090-9B38-EFD9F249FDA3}">
      <dgm:prSet phldrT="[텍스트]"/>
      <dgm:spPr/>
      <dgm:t>
        <a:bodyPr/>
        <a:lstStyle/>
        <a:p>
          <a:pPr latinLnBrk="1"/>
          <a:r>
            <a:rPr lang="ko-KR" altLang="en-US" dirty="0"/>
            <a:t>현실적인 목표</a:t>
          </a:r>
        </a:p>
      </dgm:t>
    </dgm:pt>
    <dgm:pt modelId="{776AD2D4-EACB-4B33-9BF3-7CEE52358DD1}" type="parTrans" cxnId="{27EB7957-923B-4C97-9790-957F95CCE8DE}">
      <dgm:prSet/>
      <dgm:spPr/>
      <dgm:t>
        <a:bodyPr/>
        <a:lstStyle/>
        <a:p>
          <a:pPr latinLnBrk="1"/>
          <a:endParaRPr lang="ko-KR" altLang="en-US"/>
        </a:p>
      </dgm:t>
    </dgm:pt>
    <dgm:pt modelId="{77CF0D60-6F7E-4B23-B323-0A7327D9BC66}" type="sibTrans" cxnId="{27EB7957-923B-4C97-9790-957F95CCE8DE}">
      <dgm:prSet/>
      <dgm:spPr/>
      <dgm:t>
        <a:bodyPr/>
        <a:lstStyle/>
        <a:p>
          <a:pPr latinLnBrk="1"/>
          <a:endParaRPr lang="ko-KR" altLang="en-US"/>
        </a:p>
      </dgm:t>
    </dgm:pt>
    <dgm:pt modelId="{F039D98B-D7E2-480A-956C-E6D04E27FA0C}">
      <dgm:prSet phldrT="[텍스트]" custT="1"/>
      <dgm:spPr/>
      <dgm:t>
        <a:bodyPr/>
        <a:lstStyle/>
        <a:p>
          <a:pPr latinLnBrk="1"/>
          <a:r>
            <a:rPr lang="ko-KR" altLang="en-US" sz="2200" dirty="0"/>
            <a:t>각 팀원의 역량 분석</a:t>
          </a:r>
        </a:p>
      </dgm:t>
    </dgm:pt>
    <dgm:pt modelId="{0357E8E4-CE55-4437-A3B4-DC955A05CFA8}" type="parTrans" cxnId="{23E53E13-E54D-489D-A8D1-317EA6349455}">
      <dgm:prSet/>
      <dgm:spPr/>
      <dgm:t>
        <a:bodyPr/>
        <a:lstStyle/>
        <a:p>
          <a:pPr latinLnBrk="1"/>
          <a:endParaRPr lang="ko-KR" altLang="en-US"/>
        </a:p>
      </dgm:t>
    </dgm:pt>
    <dgm:pt modelId="{A4B59BD5-B215-4AA2-862B-3C4D6A665255}" type="sibTrans" cxnId="{23E53E13-E54D-489D-A8D1-317EA6349455}">
      <dgm:prSet/>
      <dgm:spPr/>
      <dgm:t>
        <a:bodyPr/>
        <a:lstStyle/>
        <a:p>
          <a:pPr latinLnBrk="1"/>
          <a:endParaRPr lang="ko-KR" altLang="en-US"/>
        </a:p>
      </dgm:t>
    </dgm:pt>
    <dgm:pt modelId="{932D2C91-FF15-441A-88AE-70D266D11468}">
      <dgm:prSet phldrT="[텍스트]"/>
      <dgm:spPr/>
      <dgm:t>
        <a:bodyPr/>
        <a:lstStyle/>
        <a:p>
          <a:pPr latinLnBrk="1"/>
          <a:r>
            <a:rPr lang="ko-KR" altLang="en-US" dirty="0"/>
            <a:t>현실적인 계획</a:t>
          </a:r>
        </a:p>
      </dgm:t>
    </dgm:pt>
    <dgm:pt modelId="{9C23496D-2568-40AF-98A2-552F69400B46}" type="parTrans" cxnId="{7892A061-39BC-4621-9DF7-FA0FF5608903}">
      <dgm:prSet/>
      <dgm:spPr/>
      <dgm:t>
        <a:bodyPr/>
        <a:lstStyle/>
        <a:p>
          <a:pPr latinLnBrk="1"/>
          <a:endParaRPr lang="ko-KR" altLang="en-US"/>
        </a:p>
      </dgm:t>
    </dgm:pt>
    <dgm:pt modelId="{A68F07E5-88B1-43A5-B18F-7341FC5093D4}" type="sibTrans" cxnId="{7892A061-39BC-4621-9DF7-FA0FF5608903}">
      <dgm:prSet/>
      <dgm:spPr/>
      <dgm:t>
        <a:bodyPr/>
        <a:lstStyle/>
        <a:p>
          <a:pPr latinLnBrk="1"/>
          <a:endParaRPr lang="ko-KR" altLang="en-US"/>
        </a:p>
      </dgm:t>
    </dgm:pt>
    <dgm:pt modelId="{9BCA801F-A326-465F-AAE6-01F97DBA75C7}">
      <dgm:prSet phldrT="[텍스트]"/>
      <dgm:spPr/>
      <dgm:t>
        <a:bodyPr/>
        <a:lstStyle/>
        <a:p>
          <a:pPr latinLnBrk="1"/>
          <a:r>
            <a:rPr lang="ko-KR" altLang="en-US" dirty="0"/>
            <a:t>전반 중반 후반</a:t>
          </a:r>
        </a:p>
      </dgm:t>
    </dgm:pt>
    <dgm:pt modelId="{63DCDB43-825B-4857-AB8F-12D9A4B2CB33}" type="parTrans" cxnId="{46747117-B328-4350-8547-87D47F01D7BC}">
      <dgm:prSet/>
      <dgm:spPr/>
      <dgm:t>
        <a:bodyPr/>
        <a:lstStyle/>
        <a:p>
          <a:pPr latinLnBrk="1"/>
          <a:endParaRPr lang="ko-KR" altLang="en-US"/>
        </a:p>
      </dgm:t>
    </dgm:pt>
    <dgm:pt modelId="{36A1002C-3737-4F14-9882-E93DFB285D41}" type="sibTrans" cxnId="{46747117-B328-4350-8547-87D47F01D7BC}">
      <dgm:prSet/>
      <dgm:spPr/>
      <dgm:t>
        <a:bodyPr/>
        <a:lstStyle/>
        <a:p>
          <a:pPr latinLnBrk="1"/>
          <a:endParaRPr lang="ko-KR" altLang="en-US"/>
        </a:p>
      </dgm:t>
    </dgm:pt>
    <dgm:pt modelId="{91BE82F4-8AE4-4032-9378-98C347DEC982}">
      <dgm:prSet phldrT="[텍스트]"/>
      <dgm:spPr/>
      <dgm:t>
        <a:bodyPr/>
        <a:lstStyle/>
        <a:p>
          <a:pPr latinLnBrk="1"/>
          <a:r>
            <a:rPr lang="ko-KR" altLang="en-US" sz="2200" dirty="0"/>
            <a:t>역량에 맞는 목표</a:t>
          </a:r>
        </a:p>
      </dgm:t>
    </dgm:pt>
    <dgm:pt modelId="{F91FF9BB-4E7D-42BD-B54B-11931E84CBCD}" type="parTrans" cxnId="{7CA002A7-3FB7-471F-8DE1-0CFD3C8D8260}">
      <dgm:prSet/>
      <dgm:spPr/>
      <dgm:t>
        <a:bodyPr/>
        <a:lstStyle/>
        <a:p>
          <a:pPr latinLnBrk="1"/>
          <a:endParaRPr lang="ko-KR" altLang="en-US"/>
        </a:p>
      </dgm:t>
    </dgm:pt>
    <dgm:pt modelId="{DE164EB9-71B3-4D13-9EF8-0178D3BC5499}" type="sibTrans" cxnId="{7CA002A7-3FB7-471F-8DE1-0CFD3C8D8260}">
      <dgm:prSet/>
      <dgm:spPr/>
      <dgm:t>
        <a:bodyPr/>
        <a:lstStyle/>
        <a:p>
          <a:pPr latinLnBrk="1"/>
          <a:endParaRPr lang="ko-KR" altLang="en-US"/>
        </a:p>
      </dgm:t>
    </dgm:pt>
    <dgm:pt modelId="{D9F03ECC-26D5-4678-973D-E727261A351B}">
      <dgm:prSet phldrT="[텍스트]" custT="1"/>
      <dgm:spPr/>
      <dgm:t>
        <a:bodyPr/>
        <a:lstStyle/>
        <a:p>
          <a:pPr latinLnBrk="1"/>
          <a:r>
            <a:rPr lang="en-US" altLang="ko-KR" sz="1400" dirty="0"/>
            <a:t> </a:t>
          </a:r>
          <a:r>
            <a:rPr lang="ko-KR" altLang="en-US" sz="1400" dirty="0"/>
            <a:t>사용 가능 언어</a:t>
          </a:r>
          <a:r>
            <a:rPr lang="en-US" altLang="ko-KR" sz="1400" dirty="0"/>
            <a:t>, </a:t>
          </a:r>
          <a:r>
            <a:rPr lang="ko-KR" altLang="en-US" sz="1400" dirty="0"/>
            <a:t>과거 프로젝트 경험</a:t>
          </a:r>
          <a:r>
            <a:rPr lang="en-US" altLang="ko-KR" sz="1400" dirty="0"/>
            <a:t> </a:t>
          </a:r>
          <a:endParaRPr lang="ko-KR" altLang="en-US" sz="2200" dirty="0"/>
        </a:p>
      </dgm:t>
    </dgm:pt>
    <dgm:pt modelId="{418D8868-1E1B-44AC-A882-09D873995FA7}" type="parTrans" cxnId="{33170529-F397-462F-8606-BAB889BEFBAD}">
      <dgm:prSet/>
      <dgm:spPr/>
      <dgm:t>
        <a:bodyPr/>
        <a:lstStyle/>
        <a:p>
          <a:pPr latinLnBrk="1"/>
          <a:endParaRPr lang="ko-KR" altLang="en-US"/>
        </a:p>
      </dgm:t>
    </dgm:pt>
    <dgm:pt modelId="{657E701B-55EC-4F19-877E-011DB6FBA887}" type="sibTrans" cxnId="{33170529-F397-462F-8606-BAB889BEFBAD}">
      <dgm:prSet/>
      <dgm:spPr/>
      <dgm:t>
        <a:bodyPr/>
        <a:lstStyle/>
        <a:p>
          <a:pPr latinLnBrk="1"/>
          <a:endParaRPr lang="ko-KR" altLang="en-US"/>
        </a:p>
      </dgm:t>
    </dgm:pt>
    <dgm:pt modelId="{C5A98388-ECAF-497A-B41D-52DBEC359D20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4E4D1EEF-1DB5-44F0-AF2E-A90FF48E3DBA}" type="parTrans" cxnId="{E0224942-BFC8-4BE2-8E44-47E98ADCDE14}">
      <dgm:prSet/>
      <dgm:spPr/>
    </dgm:pt>
    <dgm:pt modelId="{2B5B4F7E-BA0E-4F68-9ED6-405E530B684C}" type="sibTrans" cxnId="{E0224942-BFC8-4BE2-8E44-47E98ADCDE14}">
      <dgm:prSet/>
      <dgm:spPr/>
    </dgm:pt>
    <dgm:pt modelId="{23082C6F-0A05-4BFD-BB64-A535A543D4E3}">
      <dgm:prSet phldrT="[텍스트]"/>
      <dgm:spPr/>
      <dgm:t>
        <a:bodyPr/>
        <a:lstStyle/>
        <a:p>
          <a:pPr latinLnBrk="1"/>
          <a:r>
            <a:rPr lang="ko-KR" altLang="en-US" sz="2200" dirty="0"/>
            <a:t>자신 있는 언어나 환경 사용</a:t>
          </a:r>
          <a:r>
            <a:rPr lang="en-US" altLang="ko-KR" sz="2200" dirty="0"/>
            <a:t>, </a:t>
          </a:r>
          <a:endParaRPr lang="ko-KR" altLang="en-US" sz="2200" dirty="0"/>
        </a:p>
      </dgm:t>
    </dgm:pt>
    <dgm:pt modelId="{D002429A-BC88-4B4A-A7E2-764509645543}" type="parTrans" cxnId="{50B8A6FA-E0EB-4FB7-A9EF-35AB9FD23D48}">
      <dgm:prSet/>
      <dgm:spPr/>
    </dgm:pt>
    <dgm:pt modelId="{50B0DAC1-2A60-433B-A6A3-5EFE0261CDBD}" type="sibTrans" cxnId="{50B8A6FA-E0EB-4FB7-A9EF-35AB9FD23D48}">
      <dgm:prSet/>
      <dgm:spPr/>
    </dgm:pt>
    <dgm:pt modelId="{CDB756F0-0129-4AE4-B809-255A30DFD96A}">
      <dgm:prSet phldrT="[텍스트]"/>
      <dgm:spPr/>
      <dgm:t>
        <a:bodyPr/>
        <a:lstStyle/>
        <a:p>
          <a:pPr latinLnBrk="1"/>
          <a:r>
            <a:rPr lang="ko-KR" altLang="en-US" dirty="0"/>
            <a:t>실제 작업 가능 시간 반영</a:t>
          </a:r>
        </a:p>
      </dgm:t>
    </dgm:pt>
    <dgm:pt modelId="{EFD692FC-1054-4C8B-BE3A-46A851848965}" type="parTrans" cxnId="{09E61E38-F21B-420E-B1C3-50D107ED9079}">
      <dgm:prSet/>
      <dgm:spPr/>
    </dgm:pt>
    <dgm:pt modelId="{C54B7097-E657-42AB-B7E7-F1B008BADF81}" type="sibTrans" cxnId="{09E61E38-F21B-420E-B1C3-50D107ED9079}">
      <dgm:prSet/>
      <dgm:spPr/>
    </dgm:pt>
    <dgm:pt modelId="{D8A97B9A-576C-47B9-923A-378BD7AE52D0}" type="pres">
      <dgm:prSet presAssocID="{5D42B035-7969-4D52-ADD6-50AED3CE3B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4F6230-0DD6-4388-93BC-E804343004B1}" type="pres">
      <dgm:prSet presAssocID="{7C175357-6FB0-4090-9B38-EFD9F249FDA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43D1CF-B598-4AAE-ACBD-53F2F23CEF5A}" type="pres">
      <dgm:prSet presAssocID="{7C175357-6FB0-4090-9B38-EFD9F249FDA3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D07C3B-8A2B-46BB-8E43-AB6C06D4FEDA}" type="pres">
      <dgm:prSet presAssocID="{932D2C91-FF15-441A-88AE-70D266D1146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1894CA-B053-422A-8BBF-44148A31EC83}" type="pres">
      <dgm:prSet presAssocID="{932D2C91-FF15-441A-88AE-70D266D1146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7EB7957-923B-4C97-9790-957F95CCE8DE}" srcId="{5D42B035-7969-4D52-ADD6-50AED3CE3BDB}" destId="{7C175357-6FB0-4090-9B38-EFD9F249FDA3}" srcOrd="0" destOrd="0" parTransId="{776AD2D4-EACB-4B33-9BF3-7CEE52358DD1}" sibTransId="{77CF0D60-6F7E-4B23-B323-0A7327D9BC66}"/>
    <dgm:cxn modelId="{46747117-B328-4350-8547-87D47F01D7BC}" srcId="{932D2C91-FF15-441A-88AE-70D266D11468}" destId="{9BCA801F-A326-465F-AAE6-01F97DBA75C7}" srcOrd="0" destOrd="0" parTransId="{63DCDB43-825B-4857-AB8F-12D9A4B2CB33}" sibTransId="{36A1002C-3737-4F14-9882-E93DFB285D41}"/>
    <dgm:cxn modelId="{7892A061-39BC-4621-9DF7-FA0FF5608903}" srcId="{5D42B035-7969-4D52-ADD6-50AED3CE3BDB}" destId="{932D2C91-FF15-441A-88AE-70D266D11468}" srcOrd="1" destOrd="0" parTransId="{9C23496D-2568-40AF-98A2-552F69400B46}" sibTransId="{A68F07E5-88B1-43A5-B18F-7341FC5093D4}"/>
    <dgm:cxn modelId="{26D6810A-0BBC-459D-8979-56B2C744D615}" type="presOf" srcId="{F039D98B-D7E2-480A-956C-E6D04E27FA0C}" destId="{C443D1CF-B598-4AAE-ACBD-53F2F23CEF5A}" srcOrd="0" destOrd="0" presId="urn:microsoft.com/office/officeart/2005/8/layout/vList2"/>
    <dgm:cxn modelId="{6148EF9A-300E-404F-8358-CE0CC7F5688C}" type="presOf" srcId="{9BCA801F-A326-465F-AAE6-01F97DBA75C7}" destId="{671894CA-B053-422A-8BBF-44148A31EC83}" srcOrd="0" destOrd="0" presId="urn:microsoft.com/office/officeart/2005/8/layout/vList2"/>
    <dgm:cxn modelId="{F4C14FBA-BB0F-47AE-BA50-B2D3753A38E2}" type="presOf" srcId="{C5A98388-ECAF-497A-B41D-52DBEC359D20}" destId="{671894CA-B053-422A-8BBF-44148A31EC83}" srcOrd="0" destOrd="2" presId="urn:microsoft.com/office/officeart/2005/8/layout/vList2"/>
    <dgm:cxn modelId="{3252D624-2C1D-432A-8D1F-956DB0CF7039}" type="presOf" srcId="{932D2C91-FF15-441A-88AE-70D266D11468}" destId="{E6D07C3B-8A2B-46BB-8E43-AB6C06D4FEDA}" srcOrd="0" destOrd="0" presId="urn:microsoft.com/office/officeart/2005/8/layout/vList2"/>
    <dgm:cxn modelId="{016B785A-D6D7-4249-B739-61CA0EE340BF}" type="presOf" srcId="{91BE82F4-8AE4-4032-9378-98C347DEC982}" destId="{C443D1CF-B598-4AAE-ACBD-53F2F23CEF5A}" srcOrd="0" destOrd="2" presId="urn:microsoft.com/office/officeart/2005/8/layout/vList2"/>
    <dgm:cxn modelId="{50B8A6FA-E0EB-4FB7-A9EF-35AB9FD23D48}" srcId="{91BE82F4-8AE4-4032-9378-98C347DEC982}" destId="{23082C6F-0A05-4BFD-BB64-A535A543D4E3}" srcOrd="0" destOrd="0" parTransId="{D002429A-BC88-4B4A-A7E2-764509645543}" sibTransId="{50B0DAC1-2A60-433B-A6A3-5EFE0261CDBD}"/>
    <dgm:cxn modelId="{23E53E13-E54D-489D-A8D1-317EA6349455}" srcId="{7C175357-6FB0-4090-9B38-EFD9F249FDA3}" destId="{F039D98B-D7E2-480A-956C-E6D04E27FA0C}" srcOrd="0" destOrd="0" parTransId="{0357E8E4-CE55-4437-A3B4-DC955A05CFA8}" sibTransId="{A4B59BD5-B215-4AA2-862B-3C4D6A665255}"/>
    <dgm:cxn modelId="{33170529-F397-462F-8606-BAB889BEFBAD}" srcId="{F039D98B-D7E2-480A-956C-E6D04E27FA0C}" destId="{D9F03ECC-26D5-4678-973D-E727261A351B}" srcOrd="0" destOrd="0" parTransId="{418D8868-1E1B-44AC-A882-09D873995FA7}" sibTransId="{657E701B-55EC-4F19-877E-011DB6FBA887}"/>
    <dgm:cxn modelId="{A6E8B70B-1807-48DB-A4E4-1C85441AE427}" type="presOf" srcId="{7C175357-6FB0-4090-9B38-EFD9F249FDA3}" destId="{1B4F6230-0DD6-4388-93BC-E804343004B1}" srcOrd="0" destOrd="0" presId="urn:microsoft.com/office/officeart/2005/8/layout/vList2"/>
    <dgm:cxn modelId="{B8A9A198-E91A-4640-8944-0525120DF809}" type="presOf" srcId="{5D42B035-7969-4D52-ADD6-50AED3CE3BDB}" destId="{D8A97B9A-576C-47B9-923A-378BD7AE52D0}" srcOrd="0" destOrd="0" presId="urn:microsoft.com/office/officeart/2005/8/layout/vList2"/>
    <dgm:cxn modelId="{7CA002A7-3FB7-471F-8DE1-0CFD3C8D8260}" srcId="{7C175357-6FB0-4090-9B38-EFD9F249FDA3}" destId="{91BE82F4-8AE4-4032-9378-98C347DEC982}" srcOrd="1" destOrd="0" parTransId="{F91FF9BB-4E7D-42BD-B54B-11931E84CBCD}" sibTransId="{DE164EB9-71B3-4D13-9EF8-0178D3BC5499}"/>
    <dgm:cxn modelId="{09E61E38-F21B-420E-B1C3-50D107ED9079}" srcId="{932D2C91-FF15-441A-88AE-70D266D11468}" destId="{CDB756F0-0129-4AE4-B809-255A30DFD96A}" srcOrd="1" destOrd="0" parTransId="{EFD692FC-1054-4C8B-BE3A-46A851848965}" sibTransId="{C54B7097-E657-42AB-B7E7-F1B008BADF81}"/>
    <dgm:cxn modelId="{E0224942-BFC8-4BE2-8E44-47E98ADCDE14}" srcId="{932D2C91-FF15-441A-88AE-70D266D11468}" destId="{C5A98388-ECAF-497A-B41D-52DBEC359D20}" srcOrd="2" destOrd="0" parTransId="{4E4D1EEF-1DB5-44F0-AF2E-A90FF48E3DBA}" sibTransId="{2B5B4F7E-BA0E-4F68-9ED6-405E530B684C}"/>
    <dgm:cxn modelId="{67958028-428F-40E4-B073-A55E3B6D492A}" type="presOf" srcId="{CDB756F0-0129-4AE4-B809-255A30DFD96A}" destId="{671894CA-B053-422A-8BBF-44148A31EC83}" srcOrd="0" destOrd="1" presId="urn:microsoft.com/office/officeart/2005/8/layout/vList2"/>
    <dgm:cxn modelId="{960A5B27-556C-4A37-A9EE-9F8122F8E531}" type="presOf" srcId="{D9F03ECC-26D5-4678-973D-E727261A351B}" destId="{C443D1CF-B598-4AAE-ACBD-53F2F23CEF5A}" srcOrd="0" destOrd="1" presId="urn:microsoft.com/office/officeart/2005/8/layout/vList2"/>
    <dgm:cxn modelId="{85A6374B-3535-4110-8068-41B765971FE0}" type="presOf" srcId="{23082C6F-0A05-4BFD-BB64-A535A543D4E3}" destId="{C443D1CF-B598-4AAE-ACBD-53F2F23CEF5A}" srcOrd="0" destOrd="3" presId="urn:microsoft.com/office/officeart/2005/8/layout/vList2"/>
    <dgm:cxn modelId="{744A6C35-7930-4885-99BC-780B37606829}" type="presParOf" srcId="{D8A97B9A-576C-47B9-923A-378BD7AE52D0}" destId="{1B4F6230-0DD6-4388-93BC-E804343004B1}" srcOrd="0" destOrd="0" presId="urn:microsoft.com/office/officeart/2005/8/layout/vList2"/>
    <dgm:cxn modelId="{AEB6C2A6-9AB0-4794-ABA4-04E02EDAA790}" type="presParOf" srcId="{D8A97B9A-576C-47B9-923A-378BD7AE52D0}" destId="{C443D1CF-B598-4AAE-ACBD-53F2F23CEF5A}" srcOrd="1" destOrd="0" presId="urn:microsoft.com/office/officeart/2005/8/layout/vList2"/>
    <dgm:cxn modelId="{2EE1C9B0-117F-46E0-B06C-797785285367}" type="presParOf" srcId="{D8A97B9A-576C-47B9-923A-378BD7AE52D0}" destId="{E6D07C3B-8A2B-46BB-8E43-AB6C06D4FEDA}" srcOrd="2" destOrd="0" presId="urn:microsoft.com/office/officeart/2005/8/layout/vList2"/>
    <dgm:cxn modelId="{6F258FCF-BE6F-4809-8CE2-A9BFA573A77B}" type="presParOf" srcId="{D8A97B9A-576C-47B9-923A-378BD7AE52D0}" destId="{671894CA-B053-422A-8BBF-44148A31EC8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7A318-B345-4452-BE05-C11D7D75C193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B42B0-131F-4BCE-8408-C7F36D63BC28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0" y="0"/>
        <a:ext cx="1625600" cy="5418667"/>
      </dsp:txXfrm>
    </dsp:sp>
    <dsp:sp modelId="{F029403B-D48B-4BF4-B436-4A9540716CC8}">
      <dsp:nvSpPr>
        <dsp:cNvPr id="0" name=""/>
        <dsp:cNvSpPr/>
      </dsp:nvSpPr>
      <dsp:spPr>
        <a:xfrm>
          <a:off x="1747520" y="63698"/>
          <a:ext cx="6380480" cy="127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lvl="0" algn="l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List</a:t>
          </a:r>
          <a:endParaRPr lang="ko-KR" altLang="en-US" sz="4500" kern="1200" dirty="0"/>
        </a:p>
      </dsp:txBody>
      <dsp:txXfrm>
        <a:off x="1747520" y="63698"/>
        <a:ext cx="6380480" cy="1273968"/>
      </dsp:txXfrm>
    </dsp:sp>
    <dsp:sp modelId="{D37815A7-7794-4A14-B1E0-DAA894A1FD3B}">
      <dsp:nvSpPr>
        <dsp:cNvPr id="0" name=""/>
        <dsp:cNvSpPr/>
      </dsp:nvSpPr>
      <dsp:spPr>
        <a:xfrm>
          <a:off x="1625599" y="133766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7907D-9675-49DA-8C44-485EFC317568}">
      <dsp:nvSpPr>
        <dsp:cNvPr id="0" name=""/>
        <dsp:cNvSpPr/>
      </dsp:nvSpPr>
      <dsp:spPr>
        <a:xfrm>
          <a:off x="1747520" y="1401365"/>
          <a:ext cx="6380480" cy="127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lvl="0" algn="l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Queue</a:t>
          </a:r>
          <a:endParaRPr lang="ko-KR" altLang="en-US" sz="4500" kern="1200" dirty="0"/>
        </a:p>
      </dsp:txBody>
      <dsp:txXfrm>
        <a:off x="1747520" y="1401365"/>
        <a:ext cx="6380480" cy="1273968"/>
      </dsp:txXfrm>
    </dsp:sp>
    <dsp:sp modelId="{BA99201C-9E90-4C9D-84D6-282A695A5320}">
      <dsp:nvSpPr>
        <dsp:cNvPr id="0" name=""/>
        <dsp:cNvSpPr/>
      </dsp:nvSpPr>
      <dsp:spPr>
        <a:xfrm>
          <a:off x="1625599" y="26753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ECD48-5F57-4653-981E-339453A69457}">
      <dsp:nvSpPr>
        <dsp:cNvPr id="0" name=""/>
        <dsp:cNvSpPr/>
      </dsp:nvSpPr>
      <dsp:spPr>
        <a:xfrm>
          <a:off x="1747520" y="2739032"/>
          <a:ext cx="6380480" cy="127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lvl="0" algn="l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Stack</a:t>
          </a:r>
          <a:endParaRPr lang="ko-KR" altLang="en-US" sz="4500" kern="1200" dirty="0"/>
        </a:p>
      </dsp:txBody>
      <dsp:txXfrm>
        <a:off x="1747520" y="2739032"/>
        <a:ext cx="6380480" cy="1273968"/>
      </dsp:txXfrm>
    </dsp:sp>
    <dsp:sp modelId="{24796000-9C7B-4041-90E2-CE417D8D5D18}">
      <dsp:nvSpPr>
        <dsp:cNvPr id="0" name=""/>
        <dsp:cNvSpPr/>
      </dsp:nvSpPr>
      <dsp:spPr>
        <a:xfrm>
          <a:off x="1625599" y="401300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81CA7-2607-49FA-B9FE-3E6CF351911C}">
      <dsp:nvSpPr>
        <dsp:cNvPr id="0" name=""/>
        <dsp:cNvSpPr/>
      </dsp:nvSpPr>
      <dsp:spPr>
        <a:xfrm>
          <a:off x="1747520" y="4076700"/>
          <a:ext cx="6380480" cy="127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lvl="0" algn="l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Hash</a:t>
          </a:r>
          <a:endParaRPr lang="ko-KR" altLang="en-US" sz="4500" kern="1200" dirty="0"/>
        </a:p>
      </dsp:txBody>
      <dsp:txXfrm>
        <a:off x="1747520" y="4076700"/>
        <a:ext cx="6380480" cy="1273968"/>
      </dsp:txXfrm>
    </dsp:sp>
    <dsp:sp modelId="{F4B0B8AF-199F-4D2D-BA7A-CB879CDEC70C}">
      <dsp:nvSpPr>
        <dsp:cNvPr id="0" name=""/>
        <dsp:cNvSpPr/>
      </dsp:nvSpPr>
      <dsp:spPr>
        <a:xfrm>
          <a:off x="1625599" y="535066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E9220-FD6E-4C1D-BFEB-BF9F93C3027B}">
      <dsp:nvSpPr>
        <dsp:cNvPr id="0" name=""/>
        <dsp:cNvSpPr/>
      </dsp:nvSpPr>
      <dsp:spPr>
        <a:xfrm rot="5400000">
          <a:off x="1514824" y="739222"/>
          <a:ext cx="861154" cy="14630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C15C1-F681-4D24-9EE2-EDC33263DD79}">
      <dsp:nvSpPr>
        <dsp:cNvPr id="0" name=""/>
        <dsp:cNvSpPr/>
      </dsp:nvSpPr>
      <dsp:spPr>
        <a:xfrm>
          <a:off x="747658" y="25964"/>
          <a:ext cx="2527700" cy="10147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/>
            <a:t>1. DB -&gt; Android</a:t>
          </a:r>
          <a:endParaRPr lang="ko-KR" altLang="en-US" sz="2100" b="1" kern="1200" dirty="0"/>
        </a:p>
      </dsp:txBody>
      <dsp:txXfrm>
        <a:off x="797202" y="75508"/>
        <a:ext cx="2428612" cy="915639"/>
      </dsp:txXfrm>
    </dsp:sp>
    <dsp:sp modelId="{6653AE40-5EFF-4AA4-9973-549DBDC92876}">
      <dsp:nvSpPr>
        <dsp:cNvPr id="0" name=""/>
        <dsp:cNvSpPr/>
      </dsp:nvSpPr>
      <dsp:spPr>
        <a:xfrm>
          <a:off x="3257247" y="134936"/>
          <a:ext cx="1573469" cy="82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/>
            <a:t>선택가능한 재료 목록</a:t>
          </a:r>
        </a:p>
      </dsp:txBody>
      <dsp:txXfrm>
        <a:off x="3257247" y="134936"/>
        <a:ext cx="1573469" cy="820147"/>
      </dsp:txXfrm>
    </dsp:sp>
    <dsp:sp modelId="{2F9F1286-CC00-4EB6-B042-35BA8EC98D14}">
      <dsp:nvSpPr>
        <dsp:cNvPr id="0" name=""/>
        <dsp:cNvSpPr/>
      </dsp:nvSpPr>
      <dsp:spPr>
        <a:xfrm rot="5400000">
          <a:off x="3100073" y="1879095"/>
          <a:ext cx="861154" cy="14630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8096-5AEF-4850-8183-89D2CE7E7AA5}">
      <dsp:nvSpPr>
        <dsp:cNvPr id="0" name=""/>
        <dsp:cNvSpPr/>
      </dsp:nvSpPr>
      <dsp:spPr>
        <a:xfrm>
          <a:off x="2332908" y="1165837"/>
          <a:ext cx="2527700" cy="10147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/>
            <a:t>2. </a:t>
          </a:r>
          <a:r>
            <a:rPr lang="ko-KR" altLang="en-US" sz="2100" b="1" kern="1200" dirty="0"/>
            <a:t>데이터 가공</a:t>
          </a:r>
        </a:p>
      </dsp:txBody>
      <dsp:txXfrm>
        <a:off x="2382452" y="1215381"/>
        <a:ext cx="2428612" cy="915639"/>
      </dsp:txXfrm>
    </dsp:sp>
    <dsp:sp modelId="{50162A3A-B6A1-40F0-B2D9-7094F9D03F41}">
      <dsp:nvSpPr>
        <dsp:cNvPr id="0" name=""/>
        <dsp:cNvSpPr/>
      </dsp:nvSpPr>
      <dsp:spPr>
        <a:xfrm>
          <a:off x="4842497" y="1274810"/>
          <a:ext cx="1573469" cy="82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/>
            <a:t>자료구조    적용</a:t>
          </a:r>
        </a:p>
      </dsp:txBody>
      <dsp:txXfrm>
        <a:off x="4842497" y="1274810"/>
        <a:ext cx="1573469" cy="820147"/>
      </dsp:txXfrm>
    </dsp:sp>
    <dsp:sp modelId="{0F5BB135-B049-44C5-BA18-B177F7C057EE}">
      <dsp:nvSpPr>
        <dsp:cNvPr id="0" name=""/>
        <dsp:cNvSpPr/>
      </dsp:nvSpPr>
      <dsp:spPr>
        <a:xfrm rot="5400000">
          <a:off x="4685322" y="3018969"/>
          <a:ext cx="861154" cy="14630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C463F-2C26-4F93-B1E0-2C26C10F90BC}">
      <dsp:nvSpPr>
        <dsp:cNvPr id="0" name=""/>
        <dsp:cNvSpPr/>
      </dsp:nvSpPr>
      <dsp:spPr>
        <a:xfrm>
          <a:off x="3918157" y="2305710"/>
          <a:ext cx="2527700" cy="10147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/>
            <a:t>3. Android -&gt; DB</a:t>
          </a:r>
          <a:endParaRPr lang="ko-KR" altLang="en-US" sz="2100" b="1" kern="1200" dirty="0"/>
        </a:p>
      </dsp:txBody>
      <dsp:txXfrm>
        <a:off x="3967701" y="2355254"/>
        <a:ext cx="2428612" cy="915639"/>
      </dsp:txXfrm>
    </dsp:sp>
    <dsp:sp modelId="{CB58A9E9-545C-4A37-BA28-BADAF627A42E}">
      <dsp:nvSpPr>
        <dsp:cNvPr id="0" name=""/>
        <dsp:cNvSpPr/>
      </dsp:nvSpPr>
      <dsp:spPr>
        <a:xfrm>
          <a:off x="6427746" y="2414683"/>
          <a:ext cx="1573469" cy="82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/>
            <a:t>선택된 데이터 전달 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재료</a:t>
          </a:r>
          <a:r>
            <a:rPr lang="en-US" altLang="ko-KR" sz="1400" kern="1200" dirty="0"/>
            <a:t>)</a:t>
          </a:r>
          <a:endParaRPr lang="ko-KR" altLang="en-US" sz="1600" kern="1200" dirty="0"/>
        </a:p>
      </dsp:txBody>
      <dsp:txXfrm>
        <a:off x="6427746" y="2414683"/>
        <a:ext cx="1573469" cy="820147"/>
      </dsp:txXfrm>
    </dsp:sp>
    <dsp:sp modelId="{2815F860-8F3F-48E0-A2A3-E3D5E95D3042}">
      <dsp:nvSpPr>
        <dsp:cNvPr id="0" name=""/>
        <dsp:cNvSpPr/>
      </dsp:nvSpPr>
      <dsp:spPr>
        <a:xfrm>
          <a:off x="5503406" y="3445583"/>
          <a:ext cx="2527700" cy="10147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b="1" kern="1200" dirty="0"/>
            <a:t>4. DB -&gt; Android</a:t>
          </a:r>
          <a:endParaRPr lang="ko-KR" altLang="en-US" sz="2100" b="1" kern="1200" dirty="0"/>
        </a:p>
      </dsp:txBody>
      <dsp:txXfrm>
        <a:off x="5552950" y="3495127"/>
        <a:ext cx="2428612" cy="915639"/>
      </dsp:txXfrm>
    </dsp:sp>
    <dsp:sp modelId="{AF17570D-97CB-433F-BBB7-FF0615F4A8B9}">
      <dsp:nvSpPr>
        <dsp:cNvPr id="0" name=""/>
        <dsp:cNvSpPr/>
      </dsp:nvSpPr>
      <dsp:spPr>
        <a:xfrm>
          <a:off x="7834724" y="3554556"/>
          <a:ext cx="1573469" cy="820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/>
            <a:t>적절한 데이터 전달 </a:t>
          </a:r>
          <a:r>
            <a:rPr lang="en-US" altLang="ko-KR" sz="1500" kern="1200" dirty="0"/>
            <a:t>(</a:t>
          </a:r>
          <a:r>
            <a:rPr lang="ko-KR" altLang="en-US" sz="1500" kern="1200" dirty="0"/>
            <a:t>레시피</a:t>
          </a:r>
          <a:r>
            <a:rPr lang="en-US" altLang="ko-KR" sz="1500" kern="1200" dirty="0"/>
            <a:t>)</a:t>
          </a:r>
          <a:endParaRPr lang="ko-KR" altLang="en-US" sz="1500" kern="1200" dirty="0"/>
        </a:p>
      </dsp:txBody>
      <dsp:txXfrm>
        <a:off x="7834724" y="3554556"/>
        <a:ext cx="1573469" cy="820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A5D1E-A962-4BD7-9C72-13135C4A6905}">
      <dsp:nvSpPr>
        <dsp:cNvPr id="0" name=""/>
        <dsp:cNvSpPr/>
      </dsp:nvSpPr>
      <dsp:spPr>
        <a:xfrm>
          <a:off x="156675" y="231587"/>
          <a:ext cx="9228795" cy="712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/>
            <a:t>1. </a:t>
          </a:r>
          <a:r>
            <a:rPr lang="ko-KR" altLang="en-US" sz="2300" b="1" kern="1200" dirty="0"/>
            <a:t>비현실적인 목표</a:t>
          </a:r>
        </a:p>
      </dsp:txBody>
      <dsp:txXfrm>
        <a:off x="191475" y="266387"/>
        <a:ext cx="9159195" cy="643281"/>
      </dsp:txXfrm>
    </dsp:sp>
    <dsp:sp modelId="{C9A68C69-9859-4502-A714-1D29E6B33CCC}">
      <dsp:nvSpPr>
        <dsp:cNvPr id="0" name=""/>
        <dsp:cNvSpPr/>
      </dsp:nvSpPr>
      <dsp:spPr>
        <a:xfrm>
          <a:off x="0" y="889388"/>
          <a:ext cx="974046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260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/>
            <a:t>익숙하지 않은 안드로이드라는 도구를 사용하여 어플 제작</a:t>
          </a:r>
          <a:r>
            <a:rPr lang="en-US" altLang="en-US" sz="2000" kern="1200" dirty="0"/>
            <a:t> </a:t>
          </a:r>
          <a:endParaRPr lang="ko-KR" altLang="en-US" sz="2000" kern="1200" dirty="0"/>
        </a:p>
      </dsp:txBody>
      <dsp:txXfrm>
        <a:off x="0" y="889388"/>
        <a:ext cx="9740462" cy="1059840"/>
      </dsp:txXfrm>
    </dsp:sp>
    <dsp:sp modelId="{A6B9335B-9CCA-42AF-BA95-33437A337504}">
      <dsp:nvSpPr>
        <dsp:cNvPr id="0" name=""/>
        <dsp:cNvSpPr/>
      </dsp:nvSpPr>
      <dsp:spPr>
        <a:xfrm>
          <a:off x="164321" y="1949228"/>
          <a:ext cx="9411818" cy="721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dirty="0"/>
            <a:t>2. </a:t>
          </a:r>
          <a:r>
            <a:rPr lang="ko-KR" altLang="en-US" sz="2300" b="1" kern="1200" dirty="0"/>
            <a:t>비현실적인 계획</a:t>
          </a:r>
        </a:p>
      </dsp:txBody>
      <dsp:txXfrm>
        <a:off x="199525" y="1984432"/>
        <a:ext cx="9341410" cy="650744"/>
      </dsp:txXfrm>
    </dsp:sp>
    <dsp:sp modelId="{B1690E07-3C7C-42E9-A0F6-1DCD61A80F76}">
      <dsp:nvSpPr>
        <dsp:cNvPr id="0" name=""/>
        <dsp:cNvSpPr/>
      </dsp:nvSpPr>
      <dsp:spPr>
        <a:xfrm>
          <a:off x="0" y="2670381"/>
          <a:ext cx="9740462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260" tIns="25400" rIns="14224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000" kern="1200" dirty="0"/>
            <a:t>8</a:t>
          </a:r>
          <a:r>
            <a:rPr lang="ko-KR" altLang="en-US" sz="2000" kern="1200" dirty="0"/>
            <a:t>주라는 짧은 기간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000" kern="1200" dirty="0"/>
            <a:t>협업과 프로그래밍에 대한 커뮤니케이션 문제</a:t>
          </a:r>
        </a:p>
      </dsp:txBody>
      <dsp:txXfrm>
        <a:off x="0" y="2670381"/>
        <a:ext cx="9740462" cy="1059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F6230-0DD6-4388-93BC-E804343004B1}">
      <dsp:nvSpPr>
        <dsp:cNvPr id="0" name=""/>
        <dsp:cNvSpPr/>
      </dsp:nvSpPr>
      <dsp:spPr>
        <a:xfrm>
          <a:off x="0" y="16456"/>
          <a:ext cx="10515600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현실적인 목표</a:t>
          </a:r>
        </a:p>
      </dsp:txBody>
      <dsp:txXfrm>
        <a:off x="30628" y="47084"/>
        <a:ext cx="10454344" cy="566156"/>
      </dsp:txXfrm>
    </dsp:sp>
    <dsp:sp modelId="{C443D1CF-B598-4AAE-ACBD-53F2F23CEF5A}">
      <dsp:nvSpPr>
        <dsp:cNvPr id="0" name=""/>
        <dsp:cNvSpPr/>
      </dsp:nvSpPr>
      <dsp:spPr>
        <a:xfrm>
          <a:off x="0" y="643869"/>
          <a:ext cx="10515600" cy="190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/>
            <a:t>각 팀원의 역량 분석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kern="1200" dirty="0"/>
            <a:t> </a:t>
          </a:r>
          <a:r>
            <a:rPr lang="ko-KR" altLang="en-US" sz="1400" kern="1200" dirty="0"/>
            <a:t>사용 가능 언어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과거 프로젝트 경험</a:t>
          </a:r>
          <a:r>
            <a:rPr lang="en-US" altLang="ko-KR" sz="1400" kern="1200" dirty="0"/>
            <a:t> 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/>
            <a:t>역량에 맞는 목표</a:t>
          </a:r>
        </a:p>
        <a:p>
          <a:pPr marL="457200" lvl="2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/>
            <a:t>자신 있는 언어나 환경 사용</a:t>
          </a:r>
          <a:r>
            <a:rPr lang="en-US" altLang="ko-KR" sz="2200" kern="1200" dirty="0"/>
            <a:t>, </a:t>
          </a:r>
          <a:endParaRPr lang="ko-KR" altLang="en-US" sz="2200" kern="1200" dirty="0"/>
        </a:p>
      </dsp:txBody>
      <dsp:txXfrm>
        <a:off x="0" y="643869"/>
        <a:ext cx="10515600" cy="1904400"/>
      </dsp:txXfrm>
    </dsp:sp>
    <dsp:sp modelId="{E6D07C3B-8A2B-46BB-8E43-AB6C06D4FEDA}">
      <dsp:nvSpPr>
        <dsp:cNvPr id="0" name=""/>
        <dsp:cNvSpPr/>
      </dsp:nvSpPr>
      <dsp:spPr>
        <a:xfrm>
          <a:off x="0" y="2548269"/>
          <a:ext cx="10515600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현실적인 계획</a:t>
          </a:r>
        </a:p>
      </dsp:txBody>
      <dsp:txXfrm>
        <a:off x="30628" y="2578897"/>
        <a:ext cx="10454344" cy="566156"/>
      </dsp:txXfrm>
    </dsp:sp>
    <dsp:sp modelId="{671894CA-B053-422A-8BBF-44148A31EC83}">
      <dsp:nvSpPr>
        <dsp:cNvPr id="0" name=""/>
        <dsp:cNvSpPr/>
      </dsp:nvSpPr>
      <dsp:spPr>
        <a:xfrm>
          <a:off x="0" y="3175681"/>
          <a:ext cx="1051560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/>
            <a:t>전반 중반 후반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/>
            <a:t>실제 작업 가능 시간 반영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600" kern="1200" dirty="0"/>
        </a:p>
      </dsp:txBody>
      <dsp:txXfrm>
        <a:off x="0" y="3175681"/>
        <a:ext cx="10515600" cy="115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EE238-6FA2-4567-9BDE-B8EC17B1378C}" type="datetimeFigureOut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ADEC5-B81F-4024-BB45-353A685A6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ko-KR" altLang="en-US" baseline="0" dirty="0" smtClean="0"/>
              <a:t> 재료로 찾는 </a:t>
            </a:r>
            <a:r>
              <a:rPr lang="ko-KR" altLang="en-US" baseline="0" dirty="0" err="1" smtClean="0"/>
              <a:t>레시피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재시의</a:t>
            </a:r>
            <a:r>
              <a:rPr lang="ko-KR" altLang="en-US" baseline="0" dirty="0" smtClean="0"/>
              <a:t> 발표를 맡은 김지영입니다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8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큐의 사용입니다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큐란</a:t>
            </a:r>
            <a:r>
              <a:rPr lang="en-US" altLang="ko-KR" baseline="0" dirty="0" smtClean="0"/>
              <a:t>~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err="1" smtClean="0"/>
              <a:t>mDatas</a:t>
            </a:r>
            <a:r>
              <a:rPr lang="ko-KR" altLang="en-US" dirty="0" smtClean="0"/>
              <a:t>리스트로 넘겨진 값들은 들어간 순서대로 값이 나오게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재료의 자료들은 로컬호스트에서 넘겨진 값의 순서대로 리스트로 받았습니다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자료들이 리스트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차례로 적힙니다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먼저 들어간 것이 먼저 나오는 큐를 사용한 것입니다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67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캡쳐사진은</a:t>
            </a:r>
            <a:r>
              <a:rPr lang="ko-KR" altLang="en-US" dirty="0" smtClean="0"/>
              <a:t> 재료의 자료들은 로컬호스트에서 넘겨진 값의 순서대로 리스트로 받은 모습입니다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캡쳐사진은</a:t>
            </a:r>
            <a:r>
              <a:rPr lang="ko-KR" altLang="en-US" dirty="0" smtClean="0"/>
              <a:t> 이 자료들이 리스트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차례로 적힌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이것으로 재료 목록을 만드는데 큐를 이용한 것을 볼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9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스택의</a:t>
            </a:r>
            <a:r>
              <a:rPr lang="ko-KR" altLang="en-US" dirty="0" smtClean="0"/>
              <a:t> 사용입니다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스택이란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클릭을 통해 사용자는 원하는 재료를 선택 할 수 있으며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를 클릭했을 때 재료를 제거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리스트뷰에</a:t>
            </a:r>
            <a:r>
              <a:rPr lang="ko-KR" altLang="en-US" dirty="0" smtClean="0"/>
              <a:t> 있는 값을 선택했을 때 그 값들을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에 저장합니다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저장한 값들은 하단에 적히게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적힌 재료들은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를 누르면 뒤에서 부터 삭제가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여기에서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사용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68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여기에서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사용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재료를 클릭 할 때 마다 선택한 재료는 배열에 담깁니다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배열에 담긴 재료는 </a:t>
            </a:r>
            <a:r>
              <a:rPr lang="ko-KR" altLang="en-US" dirty="0" err="1" smtClean="0"/>
              <a:t>딜리트를</a:t>
            </a:r>
            <a:r>
              <a:rPr lang="ko-KR" altLang="en-US" dirty="0" smtClean="0"/>
              <a:t> 눌렀을 때 제일 나중에 들어온 재료가 삭제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</a:t>
            </a:r>
            <a:r>
              <a:rPr lang="ko-KR" altLang="en-US" dirty="0" err="1" smtClean="0"/>
              <a:t>먼저들어온</a:t>
            </a:r>
            <a:r>
              <a:rPr lang="ko-KR" altLang="en-US" dirty="0" smtClean="0"/>
              <a:t> 것이 나중에 빠지는 </a:t>
            </a:r>
            <a:r>
              <a:rPr lang="ko-KR" altLang="en-US" dirty="0" err="1" smtClean="0"/>
              <a:t>스택을</a:t>
            </a:r>
            <a:r>
              <a:rPr lang="ko-KR" altLang="en-US" dirty="0" smtClean="0"/>
              <a:t> 이용하여 사용자가 재료를 선택하고 삭제할 수 있도록 기능을 구현 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7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해쉬의</a:t>
            </a:r>
            <a:r>
              <a:rPr lang="ko-KR" altLang="en-US" dirty="0" smtClean="0"/>
              <a:t> 사용입니다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해쉬란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화면에서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화면으로 선택된 값을 넘겨줄 때 </a:t>
            </a:r>
            <a:r>
              <a:rPr lang="ko-KR" altLang="en-US" dirty="0" err="1" smtClean="0"/>
              <a:t>해쉬를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 </a:t>
            </a:r>
          </a:p>
          <a:p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SelectedING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</a:t>
            </a:r>
            <a:r>
              <a:rPr lang="en-US" altLang="ko-KR" dirty="0" smtClean="0">
                <a:effectLst/>
              </a:rPr>
              <a:t> </a:t>
            </a:r>
            <a:r>
              <a:rPr lang="en-US" altLang="ko-KR" dirty="0" err="1" smtClean="0">
                <a:effectLst/>
              </a:rPr>
              <a:t>SelectedINGNum</a:t>
            </a:r>
            <a:r>
              <a:rPr lang="ko-KR" altLang="en-US" dirty="0" smtClean="0">
                <a:effectLst/>
              </a:rPr>
              <a:t>를 </a:t>
            </a:r>
            <a:endParaRPr lang="en-US" altLang="ko-KR" dirty="0" smtClean="0"/>
          </a:p>
          <a:p>
            <a:r>
              <a:rPr lang="en-US" altLang="ko-KR" dirty="0" err="1" smtClean="0"/>
              <a:t>intent.putExtra</a:t>
            </a:r>
            <a:r>
              <a:rPr lang="en-US" altLang="ko-KR" dirty="0" smtClean="0"/>
              <a:t>(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SelectedING_KEY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 smtClean="0"/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SelectedING</a:t>
            </a:r>
            <a:r>
              <a:rPr lang="en-US" altLang="ko-KR" dirty="0" smtClean="0"/>
              <a:t>);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ko-KR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보낼 값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dirty="0" err="1" smtClean="0"/>
              <a:t>intent.putExtra</a:t>
            </a:r>
            <a:r>
              <a:rPr lang="en-US" altLang="ko-KR" dirty="0" smtClean="0"/>
              <a:t>(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arrayNum_KEY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dirty="0" smtClean="0"/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SelectedINGNum</a:t>
            </a:r>
            <a:r>
              <a:rPr lang="en-US" altLang="ko-KR" dirty="0" smtClean="0"/>
              <a:t>);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ko-KR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보낼 값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밸류</a:t>
            </a:r>
            <a:r>
              <a:rPr lang="en-US" altLang="ko-K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9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Hash </a:t>
            </a:r>
            <a:r>
              <a:rPr lang="ko-KR" altLang="en-US" dirty="0" smtClean="0"/>
              <a:t>시연 영상입니다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66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만들어진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처음에 설정한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재료를 기준으로 </a:t>
            </a:r>
            <a:r>
              <a:rPr lang="ko-KR" altLang="en-US" dirty="0" err="1" smtClean="0"/>
              <a:t>레시피를</a:t>
            </a:r>
            <a:r>
              <a:rPr lang="ko-KR" altLang="en-US" dirty="0" smtClean="0"/>
              <a:t> 찾아오는 것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목적으로 일관되게 진행했다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구현을 성공적으로 마치지 못했다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프로그램 구현을 크게 나눠 보면 크게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단계로 구성된다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DB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안드로이드로</a:t>
            </a:r>
            <a:r>
              <a:rPr lang="ko-KR" altLang="en-US" dirty="0" smtClean="0"/>
              <a:t> 데이터를 받아 오는 것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해당 데이터를 </a:t>
            </a:r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자료구조 형태로 처리하는 것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그 데이터 중 사용자가 선택한 데이터를 다시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넘기는 것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</a:t>
            </a:r>
            <a:r>
              <a:rPr lang="ko-KR" altLang="en-US" dirty="0" smtClean="0"/>
              <a:t> 선택한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재료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기반으로 원하는 데이터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다시 </a:t>
            </a:r>
            <a:r>
              <a:rPr lang="ko-KR" altLang="en-US" dirty="0" err="1" smtClean="0"/>
              <a:t>안드로이드로</a:t>
            </a:r>
            <a:r>
              <a:rPr lang="ko-KR" altLang="en-US" dirty="0" smtClean="0"/>
              <a:t> 가져와 보여주는 것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나눌 수 있는데 우리는 이 중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 까지만 구현했다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6F56-6A97-489F-90E4-B16BE2AC58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6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프로그램 구현에 실패한 원인으로는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가지를 꼽을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현실적인 목표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익숙하지 않은 </a:t>
            </a:r>
            <a:r>
              <a:rPr lang="ko-KR" altLang="en-US" dirty="0" err="1" smtClean="0"/>
              <a:t>안드로이드라는</a:t>
            </a:r>
            <a:r>
              <a:rPr lang="ko-KR" altLang="en-US" dirty="0" smtClean="0"/>
              <a:t> 도구를 사용하여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현실적인 계획</a:t>
            </a:r>
            <a:r>
              <a:rPr lang="en-US" altLang="ko-KR" dirty="0" smtClean="0"/>
              <a:t>(8</a:t>
            </a:r>
            <a:r>
              <a:rPr lang="ko-KR" altLang="en-US" dirty="0" smtClean="0"/>
              <a:t>주라는 짧은 기간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팀프로젝트였기</a:t>
            </a:r>
            <a:r>
              <a:rPr lang="ko-KR" altLang="en-US" dirty="0" smtClean="0"/>
              <a:t> 때문에 생기는 협업과 프로그래밍에 대한 커뮤니케이션 문제</a:t>
            </a:r>
            <a:r>
              <a:rPr lang="en-US" altLang="ko-KR" dirty="0" smtClean="0"/>
              <a:t>)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6F56-6A97-489F-90E4-B16BE2AC58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241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우리 팀은 이번 프로젝트를 통해 계획과 목표를 현실적으로 잡아야 한다는 것을 깨달았다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익숙하지 않은 언어를 사용하는 것과 서버를 이용하여 자료를 주고받는 것이 어려운 일 이라는걸 알게 되었다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다음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프로젝트부터는 팀원들이 자신 있는 언어와 환경을 사용할 것이다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그리고 현실적인 계획을 수립하기 위해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요구기간을 전반 중반 후반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단계로 나누어 지속적으로 목표와 실제 프로젝트 구현을 비교하고 계획을 수정할 것이다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또한 단순히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주가 아닌 실제 팀원들의 작업 가능 시간을 반영하여 상세하게 프로젝트 계획을 세울 것이다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E6F56-6A97-489F-90E4-B16BE2AC58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0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2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인가구가 점차 증가함에 따라 혼자 사는 사람들이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남은 재료를 이용하여 요리를 손쉽게 할 수 있게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하자는 취지에서 기존의 요리가 먼저인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추천 방식이 아닌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재료를 먼저 선택한 뒤 그 재료들로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만들 수 있는 </a:t>
            </a:r>
            <a:r>
              <a:rPr lang="ko-KR" altLang="en-US" sz="1200" dirty="0" err="1" smtClean="0"/>
              <a:t>레시피</a:t>
            </a:r>
            <a:r>
              <a:rPr lang="ko-KR" altLang="en-US" sz="1200" dirty="0" smtClean="0"/>
              <a:t> 추천 서비스를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구상하였다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1F6F-C5ED-4547-88F4-ACDC1D1FB6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3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개발 환경은 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스튜디오로 설정했다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개발 언어는 </a:t>
            </a:r>
            <a:r>
              <a:rPr lang="ko-KR" altLang="en-US" sz="1200" dirty="0" err="1" smtClean="0"/>
              <a:t>안드로이드용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JAVA</a:t>
            </a:r>
            <a:r>
              <a:rPr lang="ko-KR" altLang="en-US" sz="1200" dirty="0" smtClean="0"/>
              <a:t>를 이용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타겟</a:t>
            </a:r>
            <a:r>
              <a:rPr lang="ko-KR" altLang="en-US" sz="1200" dirty="0" smtClean="0"/>
              <a:t> 플랫폼은 </a:t>
            </a:r>
            <a:r>
              <a:rPr lang="ko-KR" altLang="en-US" sz="1200" dirty="0" err="1" smtClean="0"/>
              <a:t>안드로이드</a:t>
            </a:r>
            <a:r>
              <a:rPr lang="en-US" altLang="ko-KR" sz="1200" dirty="0" smtClean="0"/>
              <a:t>, play store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안드로이드를</a:t>
            </a:r>
            <a:r>
              <a:rPr lang="ko-KR" altLang="en-US" sz="1200" dirty="0" smtClean="0"/>
              <a:t> 선택한 이유는 한국 내 점유율이 높고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78%, </a:t>
            </a:r>
            <a:r>
              <a:rPr lang="ko-KR" altLang="en-US" sz="1200" dirty="0" smtClean="0"/>
              <a:t>애플</a:t>
            </a:r>
            <a:r>
              <a:rPr lang="en-US" altLang="ko-KR" sz="1200" dirty="0" smtClean="0"/>
              <a:t> 20%) </a:t>
            </a:r>
            <a:r>
              <a:rPr lang="ko-KR" altLang="en-US" sz="1200" dirty="0" smtClean="0"/>
              <a:t>애플보다 총 사용자가 더 많이 때문에 더 쉽게 다양한 종류의 </a:t>
            </a:r>
            <a:r>
              <a:rPr lang="ko-KR" altLang="en-US" sz="1200" dirty="0" err="1" smtClean="0"/>
              <a:t>어플이</a:t>
            </a:r>
            <a:r>
              <a:rPr lang="ko-KR" altLang="en-US" sz="1200" dirty="0" smtClean="0"/>
              <a:t> 만들어질 수 있기 때문이다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또한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타 업체에 비해 개발자 등록이 쉽고 저렴하며 추가적인 심사를 받지 않아도 실시간으로 업데이트가 가능하다는 점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앱에</a:t>
            </a:r>
            <a:r>
              <a:rPr lang="ko-KR" altLang="en-US" sz="1200" dirty="0" smtClean="0"/>
              <a:t> 대한 규제가 거의 없기 때문에 </a:t>
            </a:r>
            <a:r>
              <a:rPr lang="en-US" altLang="ko-KR" sz="1200" dirty="0" smtClean="0"/>
              <a:t>IOS</a:t>
            </a:r>
            <a:r>
              <a:rPr lang="ko-KR" altLang="en-US" sz="1200" dirty="0" smtClean="0"/>
              <a:t>에 비해 개발 환경이 좋은 편이라 선택하게 되었다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1F6F-C5ED-4547-88F4-ACDC1D1FB6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7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MainActivity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연결을 해주는 클래스 </a:t>
            </a:r>
            <a:r>
              <a:rPr lang="en-US" altLang="ko-KR" dirty="0" err="1" smtClean="0"/>
              <a:t>URLCOnnector</a:t>
            </a:r>
            <a:endParaRPr lang="en-US" altLang="ko-KR" dirty="0" smtClean="0"/>
          </a:p>
          <a:p>
            <a:r>
              <a:rPr lang="en-US" altLang="ko-KR" dirty="0" err="1" smtClean="0"/>
              <a:t>MainActivity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재료목록을 보여주고 재료를 </a:t>
            </a:r>
            <a:r>
              <a:rPr lang="ko-KR" altLang="en-US" baseline="0" dirty="0" err="1" smtClean="0"/>
              <a:t>선택및수정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SubActivity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선택한 재료를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로 넘깁니다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6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사용한 자료구조입니다</a:t>
            </a:r>
            <a:r>
              <a:rPr lang="en-US" altLang="ko-KR" dirty="0" smtClean="0"/>
              <a:t>. ~</a:t>
            </a:r>
            <a:r>
              <a:rPr lang="ko-KR" altLang="en-US" dirty="0" smtClean="0"/>
              <a:t>를 이용했습니다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0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리스트란 </a:t>
            </a:r>
            <a:r>
              <a:rPr lang="en-US" altLang="ko-KR" dirty="0" smtClean="0"/>
              <a:t>~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리스트는 </a:t>
            </a:r>
            <a:r>
              <a:rPr lang="ko-KR" altLang="en-US" dirty="0" err="1" smtClean="0"/>
              <a:t>디비에서</a:t>
            </a:r>
            <a:r>
              <a:rPr lang="ko-KR" altLang="en-US" dirty="0" smtClean="0"/>
              <a:t> 서버로 가져 온 재료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조리법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요리이름에 대한 자료를 담는데 사용 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사용한 후에 프로그램 </a:t>
            </a:r>
            <a:r>
              <a:rPr lang="ko-KR" altLang="en-US" dirty="0" err="1" smtClean="0"/>
              <a:t>확장시</a:t>
            </a:r>
            <a:r>
              <a:rPr lang="ko-KR" altLang="en-US" dirty="0" smtClean="0"/>
              <a:t> 방대한 양의 </a:t>
            </a:r>
            <a:r>
              <a:rPr lang="ko-KR" altLang="en-US" dirty="0" err="1" smtClean="0"/>
              <a:t>대이터를</a:t>
            </a:r>
            <a:r>
              <a:rPr lang="ko-KR" altLang="en-US" dirty="0" smtClean="0"/>
              <a:t> 효과적으로 관리하기 위해서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디비는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을 사용하였고 </a:t>
            </a:r>
            <a:r>
              <a:rPr lang="en-US" altLang="ko-KR" dirty="0" smtClean="0"/>
              <a:t>PHP</a:t>
            </a:r>
            <a:r>
              <a:rPr lang="ko-KR" altLang="en-US" dirty="0" smtClean="0"/>
              <a:t>를 이용하여 로컬호스트에서 정제된 자료를 </a:t>
            </a:r>
            <a:r>
              <a:rPr lang="ko-KR" altLang="en-US" dirty="0" err="1" smtClean="0"/>
              <a:t>안드로이드로</a:t>
            </a:r>
            <a:r>
              <a:rPr lang="ko-KR" altLang="en-US" dirty="0" smtClean="0"/>
              <a:t> 가져 올 수 있도록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5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가져온 자료들은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스튜디오에서 </a:t>
            </a:r>
            <a:r>
              <a:rPr lang="en-US" altLang="ko-KR" dirty="0" err="1" smtClean="0"/>
              <a:t>mDatas</a:t>
            </a:r>
            <a:r>
              <a:rPr lang="ko-KR" altLang="en-US" dirty="0" smtClean="0"/>
              <a:t>라는 이름의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리스트안에</a:t>
            </a:r>
            <a:r>
              <a:rPr lang="ko-KR" altLang="en-US" dirty="0" smtClean="0"/>
              <a:t> 담겨집니다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이유는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스튜디오에서 테이블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만들때</a:t>
            </a:r>
            <a:r>
              <a:rPr lang="ko-KR" altLang="en-US" dirty="0" smtClean="0"/>
              <a:t> 리스트의 형태로 </a:t>
            </a:r>
            <a:r>
              <a:rPr lang="ko-KR" altLang="en-US" dirty="0" err="1" smtClean="0"/>
              <a:t>자료값을</a:t>
            </a:r>
            <a:r>
              <a:rPr lang="ko-KR" altLang="en-US" dirty="0" smtClean="0"/>
              <a:t> 넘겨주어야 하기 때문입니다</a:t>
            </a:r>
            <a:r>
              <a:rPr lang="en-US" altLang="ko-KR" dirty="0" smtClean="0"/>
              <a:t>.</a:t>
            </a:r>
            <a:r>
              <a:rPr lang="en-US" altLang="ko-KR" dirty="0" smtClean="0">
                <a:effectLst/>
              </a:rPr>
              <a:t> </a:t>
            </a:r>
          </a:p>
          <a:p>
            <a:r>
              <a:rPr lang="ko-KR" altLang="en-US" dirty="0" smtClean="0">
                <a:effectLst/>
              </a:rPr>
              <a:t>이렇게 만든 </a:t>
            </a:r>
            <a:r>
              <a:rPr lang="en-US" altLang="ko-KR" dirty="0" err="1" smtClean="0">
                <a:effectLst/>
              </a:rPr>
              <a:t>mDatas</a:t>
            </a:r>
            <a:r>
              <a:rPr lang="ko-KR" altLang="en-US" dirty="0" smtClean="0">
                <a:effectLst/>
              </a:rPr>
              <a:t>는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7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 코드를 사용하여 리스트를 테이블 </a:t>
            </a:r>
            <a:r>
              <a:rPr lang="ko-KR" altLang="en-US" dirty="0" err="1" smtClean="0"/>
              <a:t>뷰로</a:t>
            </a:r>
            <a:r>
              <a:rPr lang="ko-KR" altLang="en-US" dirty="0" smtClean="0"/>
              <a:t> 넘깁니다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리스트는 이렇게 테이블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값을 넘기는 데 사용했습니다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EC5-B81F-4024-BB45-353A685A6B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5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769E-11CD-4A45-A0BA-8D8C8271212C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4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A322-6FCB-4958-A106-EE6F6CA2B0A9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8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8A878-94D9-452C-815E-107690A6EC9F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1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D14A-8AC6-47CE-90B8-BB8DF7D03CCA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9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1780-A049-4446-BCA0-344CFD2EBCBF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3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E16-F346-462B-B219-4E47430FBD5F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1813-D659-4462-93A6-EF06C4B656F4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5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C9559-BC11-46D2-A69D-1006145970B3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3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4B0AE-FD88-4DF3-8334-788EF7948CBB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4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2EE80-CF92-432B-85AD-EEB077A82C9D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5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58F0-3B18-49DD-A696-9F55C4BEAED1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1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120A2-AFBD-4D71-949A-563A8F00ADA8}" type="datetime1">
              <a:rPr lang="ko-KR" altLang="en-US" smtClean="0"/>
              <a:t>2016-10-31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38021-B593-4C74-8041-68155E7C1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9870" y="3680478"/>
            <a:ext cx="3032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Jessi</a:t>
            </a:r>
            <a:r>
              <a:rPr lang="ko-KR" altLang="en-US" sz="40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 </a:t>
            </a:r>
            <a:endParaRPr lang="en-US" altLang="ko-KR" sz="4000" dirty="0">
              <a:ln>
                <a:solidFill>
                  <a:schemeClr val="tx1">
                    <a:alpha val="19000"/>
                  </a:schemeClr>
                </a:solidFill>
              </a:ln>
              <a:latin typeface="Noto Sans" panose="020B0502040504020204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(</a:t>
            </a:r>
            <a:r>
              <a:rPr lang="ko-KR" altLang="en-US" sz="1600" dirty="0" smtClean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재료로 </a:t>
            </a:r>
            <a:r>
              <a:rPr lang="ko-KR" altLang="en-US" sz="16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찾는 레시피</a:t>
            </a:r>
            <a:r>
              <a:rPr lang="en-US" altLang="ko-KR" sz="16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/>
                <a:cs typeface="Calibri Light" panose="020F0302020204030204" pitchFamily="34" charset="0"/>
              </a:rPr>
              <a:t>)</a:t>
            </a:r>
            <a:endParaRPr lang="ko-KR" altLang="en-US" sz="1600" dirty="0">
              <a:ln>
                <a:solidFill>
                  <a:schemeClr val="tx1">
                    <a:alpha val="19000"/>
                  </a:schemeClr>
                </a:solidFill>
              </a:ln>
              <a:latin typeface="Noto Sans" panose="020B0502040504020204"/>
              <a:cs typeface="Calibri Light" panose="020F03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15499" r="27893" b="30142"/>
          <a:stretch/>
        </p:blipFill>
        <p:spPr>
          <a:xfrm>
            <a:off x="5316397" y="2143775"/>
            <a:ext cx="1559205" cy="15367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289906" y="5460833"/>
            <a:ext cx="8430645" cy="1147406"/>
            <a:chOff x="2038294" y="5460833"/>
            <a:chExt cx="7612184" cy="1147406"/>
          </a:xfrm>
        </p:grpSpPr>
        <p:sp>
          <p:nvSpPr>
            <p:cNvPr id="20" name="TextBox 19"/>
            <p:cNvSpPr txBox="1"/>
            <p:nvPr/>
          </p:nvSpPr>
          <p:spPr>
            <a:xfrm>
              <a:off x="3077740" y="5654132"/>
              <a:ext cx="65727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 smtClean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밥조</a:t>
              </a:r>
              <a:r>
                <a:rPr lang="en-US" altLang="ko-KR" sz="2800" b="1" dirty="0" smtClean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: </a:t>
              </a:r>
              <a:r>
                <a:rPr lang="ko-KR" altLang="en-US" sz="2800" b="1" dirty="0" smtClean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정효성  </a:t>
              </a:r>
              <a:r>
                <a:rPr lang="ko-KR" altLang="en-US" sz="2800" b="1" dirty="0" err="1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김이언</a:t>
              </a:r>
              <a:r>
                <a:rPr lang="ko-KR" altLang="en-US" sz="2800" b="1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  </a:t>
              </a:r>
              <a:r>
                <a:rPr lang="ko-KR" altLang="en-US" sz="2800" b="1" dirty="0" err="1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박청민</a:t>
              </a:r>
              <a:r>
                <a:rPr lang="ko-KR" altLang="en-US" sz="2800" b="1" dirty="0">
                  <a:ln>
                    <a:solidFill>
                      <a:schemeClr val="tx1">
                        <a:alpha val="19000"/>
                      </a:schemeClr>
                    </a:solidFill>
                  </a:ln>
                  <a:latin typeface="Noto Sans" panose="020B0502040504020204" pitchFamily="34" charset="0"/>
                </a:rPr>
                <a:t>  김지영  서영애</a:t>
              </a:r>
              <a:endParaRPr lang="en-US" altLang="ko-KR" sz="28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9" r="17863" b="19430"/>
            <a:stretch/>
          </p:blipFill>
          <p:spPr>
            <a:xfrm rot="10800000">
              <a:off x="2038294" y="5460833"/>
              <a:ext cx="1039446" cy="909819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321" y="151000"/>
            <a:ext cx="2461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Queue</a:t>
            </a:r>
            <a:endParaRPr lang="ko-KR" altLang="en-US" sz="2200" b="1" dirty="0"/>
          </a:p>
        </p:txBody>
      </p:sp>
      <p:sp>
        <p:nvSpPr>
          <p:cNvPr id="6" name="타원 5"/>
          <p:cNvSpPr/>
          <p:nvPr/>
        </p:nvSpPr>
        <p:spPr>
          <a:xfrm>
            <a:off x="462268" y="1033469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로컬 </a:t>
            </a:r>
            <a:endParaRPr lang="en-US" altLang="ko-KR" sz="2800" dirty="0" smtClean="0"/>
          </a:p>
          <a:p>
            <a:pPr algn="ctr"/>
            <a:r>
              <a:rPr lang="ko-KR" altLang="en-US" sz="2800" dirty="0" smtClean="0"/>
              <a:t>호스트</a:t>
            </a:r>
            <a:endParaRPr lang="ko-KR" altLang="en-US" sz="2800" dirty="0"/>
          </a:p>
        </p:txBody>
      </p:sp>
      <p:sp>
        <p:nvSpPr>
          <p:cNvPr id="11" name="타원 10"/>
          <p:cNvSpPr/>
          <p:nvPr/>
        </p:nvSpPr>
        <p:spPr>
          <a:xfrm>
            <a:off x="462268" y="2777277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mDatas</a:t>
            </a:r>
            <a:endParaRPr lang="ko-KR" altLang="en-US" sz="2400" dirty="0"/>
          </a:p>
        </p:txBody>
      </p:sp>
      <p:sp>
        <p:nvSpPr>
          <p:cNvPr id="12" name="타원 11"/>
          <p:cNvSpPr/>
          <p:nvPr/>
        </p:nvSpPr>
        <p:spPr>
          <a:xfrm>
            <a:off x="462268" y="4614869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ListView</a:t>
            </a:r>
            <a:endParaRPr lang="ko-KR" altLang="en-US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4313" r="78873" b="93033"/>
          <a:stretch/>
        </p:blipFill>
        <p:spPr bwMode="auto">
          <a:xfrm>
            <a:off x="3557772" y="1439538"/>
            <a:ext cx="5533474" cy="66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6" t="27402" r="19774" b="69198"/>
          <a:stretch/>
        </p:blipFill>
        <p:spPr bwMode="auto">
          <a:xfrm>
            <a:off x="3464169" y="3059723"/>
            <a:ext cx="6332552" cy="73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0" t="37555" r="13125" b="57317"/>
          <a:stretch/>
        </p:blipFill>
        <p:spPr bwMode="auto">
          <a:xfrm>
            <a:off x="3622431" y="5029200"/>
            <a:ext cx="6242538" cy="71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321" y="151000"/>
            <a:ext cx="2461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Queue</a:t>
            </a:r>
            <a:endParaRPr lang="ko-KR" altLang="en-US" sz="2200" b="1" dirty="0"/>
          </a:p>
        </p:txBody>
      </p:sp>
      <p:sp>
        <p:nvSpPr>
          <p:cNvPr id="6" name="타원 5"/>
          <p:cNvSpPr/>
          <p:nvPr/>
        </p:nvSpPr>
        <p:spPr>
          <a:xfrm>
            <a:off x="462268" y="1033469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로컬 </a:t>
            </a:r>
            <a:endParaRPr lang="en-US" altLang="ko-KR" sz="2800" dirty="0" smtClean="0"/>
          </a:p>
          <a:p>
            <a:pPr algn="ctr"/>
            <a:r>
              <a:rPr lang="ko-KR" altLang="en-US" sz="2800" dirty="0" smtClean="0"/>
              <a:t>호스트</a:t>
            </a:r>
            <a:endParaRPr lang="ko-KR" altLang="en-US" sz="2800" dirty="0"/>
          </a:p>
        </p:txBody>
      </p:sp>
      <p:sp>
        <p:nvSpPr>
          <p:cNvPr id="11" name="타원 10"/>
          <p:cNvSpPr/>
          <p:nvPr/>
        </p:nvSpPr>
        <p:spPr>
          <a:xfrm>
            <a:off x="462268" y="2777277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mDatas</a:t>
            </a:r>
            <a:endParaRPr lang="ko-KR" altLang="en-US" sz="2400" dirty="0"/>
          </a:p>
        </p:txBody>
      </p:sp>
      <p:sp>
        <p:nvSpPr>
          <p:cNvPr id="12" name="타원 11"/>
          <p:cNvSpPr/>
          <p:nvPr/>
        </p:nvSpPr>
        <p:spPr>
          <a:xfrm>
            <a:off x="462268" y="4614869"/>
            <a:ext cx="1935342" cy="1472339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ListView</a:t>
            </a:r>
            <a:endParaRPr lang="ko-KR" altLang="en-US" sz="2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t="4313" r="78847" b="83768"/>
          <a:stretch/>
        </p:blipFill>
        <p:spPr bwMode="auto">
          <a:xfrm>
            <a:off x="2863362" y="1372414"/>
            <a:ext cx="5181600" cy="181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0" t="20225" r="26500" b="51795"/>
          <a:stretch/>
        </p:blipFill>
        <p:spPr bwMode="auto">
          <a:xfrm>
            <a:off x="7867341" y="1372411"/>
            <a:ext cx="4227944" cy="501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큐</a:t>
            </a:r>
            <a:r>
              <a:rPr lang="en-US" altLang="ko-KR" sz="24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,</a:t>
            </a:r>
            <a:r>
              <a:rPr lang="ko-KR" altLang="en-US" sz="24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리스트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시연 </a:t>
            </a:r>
            <a:r>
              <a:rPr lang="ko-KR" altLang="en-US" sz="24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영상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r="11862" b="13952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2" name="큐, 리스트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068" y="879232"/>
            <a:ext cx="10579970" cy="54358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8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7786" y="4669971"/>
            <a:ext cx="408214" cy="228600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Stack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5" t="15333" r="25000" b="33555"/>
          <a:stretch/>
        </p:blipFill>
        <p:spPr bwMode="auto">
          <a:xfrm>
            <a:off x="990706" y="671332"/>
            <a:ext cx="4218108" cy="5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0" t="15556" r="25500" b="34444"/>
          <a:stretch/>
        </p:blipFill>
        <p:spPr bwMode="auto">
          <a:xfrm>
            <a:off x="6972301" y="671332"/>
            <a:ext cx="4408714" cy="5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액자 7"/>
          <p:cNvSpPr/>
          <p:nvPr/>
        </p:nvSpPr>
        <p:spPr>
          <a:xfrm>
            <a:off x="2079518" y="4546645"/>
            <a:ext cx="534229" cy="2376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8159189" y="4580232"/>
            <a:ext cx="534229" cy="23762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1121575" y="5894614"/>
            <a:ext cx="1978185" cy="58782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Stack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33111" r="46250" b="11555"/>
          <a:stretch/>
        </p:blipFill>
        <p:spPr bwMode="auto">
          <a:xfrm>
            <a:off x="3037114" y="2551517"/>
            <a:ext cx="7511143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10"/>
          <p:cNvSpPr/>
          <p:nvPr/>
        </p:nvSpPr>
        <p:spPr>
          <a:xfrm>
            <a:off x="5818743" y="5573438"/>
            <a:ext cx="1774156" cy="3160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간장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8743" y="5099375"/>
            <a:ext cx="1774156" cy="3160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물엿</a:t>
            </a:r>
            <a:endParaRPr lang="ko-KR" altLang="en-US" dirty="0"/>
          </a:p>
        </p:txBody>
      </p:sp>
      <p:sp>
        <p:nvSpPr>
          <p:cNvPr id="12" name="모서리가 둥근 직사각형 10"/>
          <p:cNvSpPr/>
          <p:nvPr/>
        </p:nvSpPr>
        <p:spPr>
          <a:xfrm>
            <a:off x="5818743" y="4618055"/>
            <a:ext cx="1774156" cy="3160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마늘</a:t>
            </a:r>
            <a:endParaRPr lang="ko-KR" altLang="en-US" dirty="0"/>
          </a:p>
        </p:txBody>
      </p:sp>
      <p:sp>
        <p:nvSpPr>
          <p:cNvPr id="13" name="모서리가 둥근 직사각형 10"/>
          <p:cNvSpPr/>
          <p:nvPr/>
        </p:nvSpPr>
        <p:spPr>
          <a:xfrm>
            <a:off x="5818743" y="4132855"/>
            <a:ext cx="1774156" cy="3160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식용유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745735" y="1861851"/>
            <a:ext cx="5816906" cy="297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재료를 더 이상 담을 수 없습니다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Stack </a:t>
            </a:r>
            <a:r>
              <a:rPr lang="ko-KR" altLang="en-US" sz="28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시연영상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2" name="stack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706" y="860545"/>
            <a:ext cx="10618908" cy="513690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Hash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75359" y="2394748"/>
            <a:ext cx="3560773" cy="36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16219"/>
              </p:ext>
            </p:extLst>
          </p:nvPr>
        </p:nvGraphicFramePr>
        <p:xfrm>
          <a:off x="989394" y="2357099"/>
          <a:ext cx="3510015" cy="263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015"/>
              </a:tblGrid>
              <a:tr h="422092">
                <a:tc>
                  <a:txBody>
                    <a:bodyPr/>
                    <a:lstStyle/>
                    <a:p>
                      <a:pPr algn="ctr"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MainActivity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182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index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Textview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Button: delete/ show recipe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5213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setOnItemClickListener</a:t>
                      </a: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mDatas</a:t>
                      </a: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setAdapter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직사각형 21"/>
          <p:cNvSpPr/>
          <p:nvPr/>
        </p:nvSpPr>
        <p:spPr>
          <a:xfrm>
            <a:off x="7134659" y="2508995"/>
            <a:ext cx="3736728" cy="36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985126"/>
              </p:ext>
            </p:extLst>
          </p:nvPr>
        </p:nvGraphicFramePr>
        <p:xfrm>
          <a:off x="7148144" y="2495158"/>
          <a:ext cx="3722000" cy="2444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000"/>
              </a:tblGrid>
              <a:tr h="422092">
                <a:tc>
                  <a:txBody>
                    <a:bodyPr/>
                    <a:lstStyle/>
                    <a:p>
                      <a:pPr algn="ctr"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SubActivity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6996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index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5213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dirty="0" err="1" smtClean="0">
                          <a:effectLst/>
                        </a:rPr>
                        <a:t>doInBackground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536132" y="3466967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SelectedING_KEY</a:t>
            </a:r>
            <a:endParaRPr lang="ko-KR" altLang="en-US" dirty="0"/>
          </a:p>
        </p:txBody>
      </p:sp>
      <p:cxnSp>
        <p:nvCxnSpPr>
          <p:cNvPr id="22" name="Straight Arrow Connector 34"/>
          <p:cNvCxnSpPr/>
          <p:nvPr/>
        </p:nvCxnSpPr>
        <p:spPr>
          <a:xfrm flipV="1">
            <a:off x="4187889" y="3836104"/>
            <a:ext cx="557913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56"/>
          <p:cNvCxnSpPr/>
          <p:nvPr/>
        </p:nvCxnSpPr>
        <p:spPr>
          <a:xfrm flipV="1">
            <a:off x="6788615" y="3862427"/>
            <a:ext cx="603949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536131" y="4043031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arrayNum_KEY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35572" y="3438157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SelectedING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1535572" y="4161438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SelectedINGNum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782850" y="3355288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SelectedING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sp>
        <p:nvSpPr>
          <p:cNvPr id="39" name="직사각형 38"/>
          <p:cNvSpPr/>
          <p:nvPr/>
        </p:nvSpPr>
        <p:spPr>
          <a:xfrm>
            <a:off x="7782850" y="4078569"/>
            <a:ext cx="2440345" cy="5760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arrayNum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Hash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시연 </a:t>
            </a:r>
            <a:r>
              <a:rPr lang="ko-KR" altLang="en-US" sz="24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영상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r="11862" b="13952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6" name="has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133" y="671332"/>
            <a:ext cx="11729732" cy="634944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DB </a:t>
            </a:r>
            <a:r>
              <a:rPr lang="ko-KR" altLang="en-US" sz="2400" kern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시연영상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r="11862" b="13952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3" name="db수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068" y="899111"/>
            <a:ext cx="10787217" cy="50934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협업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14624" b="1599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76675" y="270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0484" y="1108109"/>
            <a:ext cx="625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팀원간의 코드 공유를 위한 </a:t>
            </a:r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사용</a:t>
            </a:r>
            <a:endParaRPr lang="ko-KR" altLang="en-US" sz="24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8490320" descr="EMB00001c206d3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7" t="19647" b="26825"/>
          <a:stretch/>
        </p:blipFill>
        <p:spPr bwMode="auto">
          <a:xfrm>
            <a:off x="258751" y="2374583"/>
            <a:ext cx="11674497" cy="3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79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목차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r="17863" b="19430"/>
          <a:stretch/>
        </p:blipFill>
        <p:spPr>
          <a:xfrm rot="10800000">
            <a:off x="236256" y="34443"/>
            <a:ext cx="688280" cy="6024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4894" r="14921" b="18659"/>
          <a:stretch/>
        </p:blipFill>
        <p:spPr>
          <a:xfrm>
            <a:off x="4417864" y="1168269"/>
            <a:ext cx="793144" cy="7268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18719" y="1433436"/>
            <a:ext cx="21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rPr>
              <a:t>프로젝트 소개</a:t>
            </a: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4432272" y="2518737"/>
            <a:ext cx="792000" cy="727200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r="11862" b="13952"/>
          <a:stretch/>
        </p:blipFill>
        <p:spPr>
          <a:xfrm>
            <a:off x="4432272" y="3792599"/>
            <a:ext cx="792000" cy="727200"/>
          </a:xfrm>
          <a:prstGeom prst="rect">
            <a:avLst/>
          </a:prstGeom>
        </p:spPr>
      </p:pic>
      <p:pic>
        <p:nvPicPr>
          <p:cNvPr id="16" name="그림 1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27987" r="11321" b="44223"/>
          <a:stretch/>
        </p:blipFill>
        <p:spPr>
          <a:xfrm>
            <a:off x="4417864" y="5169490"/>
            <a:ext cx="792000" cy="727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18719" y="2784272"/>
            <a:ext cx="21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rPr>
              <a:t>자료구조</a:t>
            </a:r>
            <a:endParaRPr lang="ko-KR" altLang="en-US" sz="2400" dirty="0">
              <a:ln>
                <a:solidFill>
                  <a:schemeClr val="tx1">
                    <a:alpha val="19000"/>
                  </a:schemeClr>
                </a:solidFill>
              </a:ln>
              <a:latin typeface="Noto Sans" panose="020B050204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8719" y="4058134"/>
            <a:ext cx="21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rPr>
              <a:t>협업과정</a:t>
            </a:r>
            <a:endParaRPr lang="ko-KR" altLang="en-US" sz="2400" dirty="0">
              <a:ln>
                <a:solidFill>
                  <a:schemeClr val="tx1">
                    <a:alpha val="19000"/>
                  </a:schemeClr>
                </a:solidFill>
              </a:ln>
              <a:latin typeface="Noto Sans" panose="020B05020405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18719" y="5435025"/>
            <a:ext cx="213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rPr>
              <a:t>피드백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협업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14624" b="1599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76675" y="270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0484" y="1108109"/>
            <a:ext cx="881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카카오톡</a:t>
            </a:r>
            <a:r>
              <a:rPr lang="en-US" altLang="ko-KR" sz="2400" b="1" dirty="0" smtClean="0"/>
              <a:t>/slack </a:t>
            </a:r>
            <a:r>
              <a:rPr lang="ko-KR" altLang="en-US" sz="2400" b="1" dirty="0" smtClean="0"/>
              <a:t>을 이용한 보고서 수정 및 보완</a:t>
            </a:r>
            <a:r>
              <a:rPr lang="en-US" altLang="ko-KR" sz="2400" b="1" dirty="0" smtClean="0"/>
              <a:t>/ </a:t>
            </a:r>
            <a:r>
              <a:rPr lang="ko-KR" altLang="en-US" sz="2400" b="1" dirty="0" smtClean="0"/>
              <a:t>정보교환</a:t>
            </a:r>
            <a:endParaRPr lang="ko-KR" altLang="en-US" sz="24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0497" r="26500" b="9725"/>
          <a:stretch/>
        </p:blipFill>
        <p:spPr bwMode="auto">
          <a:xfrm>
            <a:off x="462268" y="1569774"/>
            <a:ext cx="4836501" cy="477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t="16157" r="8000" b="11334"/>
          <a:stretch/>
        </p:blipFill>
        <p:spPr bwMode="auto">
          <a:xfrm>
            <a:off x="5615824" y="1915829"/>
            <a:ext cx="5783696" cy="36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7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피드백</a:t>
            </a:r>
          </a:p>
        </p:txBody>
      </p:sp>
      <p:pic>
        <p:nvPicPr>
          <p:cNvPr id="6" name="그림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27987" r="11321" b="44223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671332"/>
            <a:ext cx="10515600" cy="1325563"/>
          </a:xfrm>
        </p:spPr>
        <p:txBody>
          <a:bodyPr/>
          <a:lstStyle/>
          <a:p>
            <a:r>
              <a:rPr lang="ko-KR" altLang="en-US" b="1" dirty="0"/>
              <a:t>현재 프로그램 구현 상황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2095497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833855252"/>
              </p:ext>
            </p:extLst>
          </p:nvPr>
        </p:nvGraphicFramePr>
        <p:xfrm>
          <a:off x="462268" y="1960560"/>
          <a:ext cx="9553668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058" y="1158339"/>
            <a:ext cx="10197029" cy="923849"/>
          </a:xfrm>
        </p:spPr>
        <p:txBody>
          <a:bodyPr/>
          <a:lstStyle/>
          <a:p>
            <a:r>
              <a:rPr lang="ko-KR" altLang="en-US" b="1" dirty="0" smtClean="0"/>
              <a:t>원인 분석</a:t>
            </a:r>
            <a:endParaRPr lang="ko-KR" altLang="en-US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297294"/>
              </p:ext>
            </p:extLst>
          </p:nvPr>
        </p:nvGraphicFramePr>
        <p:xfrm>
          <a:off x="1190738" y="1818542"/>
          <a:ext cx="9740462" cy="390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피드백</a:t>
            </a: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27987" r="11321" b="44223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61733"/>
            <a:ext cx="10515600" cy="1325563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083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피드백</a:t>
            </a: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27987" r="11321" b="44223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3849" r="6930" b="17113"/>
          <a:stretch/>
        </p:blipFill>
        <p:spPr>
          <a:xfrm>
            <a:off x="4967925" y="2069087"/>
            <a:ext cx="2215299" cy="20315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9205" y="5484449"/>
            <a:ext cx="657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alpha val="19000"/>
                    </a:schemeClr>
                  </a:solidFill>
                </a:ln>
                <a:latin typeface="Noto Sans" panose="020B0502040504020204" pitchFamily="34" charset="0"/>
              </a:rPr>
              <a:t>Thank you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17870" r="11054" b="33608"/>
          <a:stretch/>
        </p:blipFill>
        <p:spPr>
          <a:xfrm>
            <a:off x="4873657" y="4003271"/>
            <a:ext cx="2548964" cy="15785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프로젝트 소개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4894" r="14921" b="18659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8557" y="5140961"/>
            <a:ext cx="1014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- 1</a:t>
            </a:r>
            <a:r>
              <a:rPr lang="ko-KR" altLang="en-US" sz="2400" dirty="0" err="1" smtClean="0"/>
              <a:t>인가구</a:t>
            </a:r>
            <a:r>
              <a:rPr lang="ko-KR" altLang="en-US" sz="2400" dirty="0" smtClean="0"/>
              <a:t> 점차 증가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자취생이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남은 재료를 이용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레시피</a:t>
            </a:r>
            <a:r>
              <a:rPr lang="ko-KR" altLang="en-US" sz="2400" dirty="0" smtClean="0"/>
              <a:t> 추천 서비스를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구상</a:t>
            </a:r>
            <a:endParaRPr lang="en-US" altLang="ko-KR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7157408" descr="EMB00002b38899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16" y="930907"/>
            <a:ext cx="9136404" cy="42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프로젝트 소개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4894" r="14921" b="18659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4858" y="2922814"/>
            <a:ext cx="98134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스튜디오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-MySQL(DB)</a:t>
            </a:r>
          </a:p>
          <a:p>
            <a:endParaRPr lang="en-US" altLang="ko-KR" sz="2000" dirty="0" smtClean="0"/>
          </a:p>
          <a:p>
            <a:r>
              <a:rPr lang="en-US" altLang="ko-KR" sz="2000" dirty="0"/>
              <a:t>-</a:t>
            </a:r>
            <a:r>
              <a:rPr lang="en-US" altLang="ko-KR" sz="2000" dirty="0" smtClean="0"/>
              <a:t>Apache24 (Server)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-GIT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06068" y="1743752"/>
            <a:ext cx="243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개발 환경</a:t>
            </a:r>
            <a:endParaRPr lang="ko-KR" altLang="en-US" sz="3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633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프로젝트 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소개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(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클래스 다이어그램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)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4894" r="14921" b="18659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59577" y="1520650"/>
            <a:ext cx="6840760" cy="5727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저장소</a:t>
            </a:r>
            <a:r>
              <a:rPr lang="en-US" altLang="ko-KR" dirty="0" smtClean="0"/>
              <a:t> (DB)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372509" y="3403730"/>
            <a:ext cx="3560773" cy="36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33"/>
          <p:cNvGrpSpPr/>
          <p:nvPr/>
        </p:nvGrpSpPr>
        <p:grpSpPr>
          <a:xfrm>
            <a:off x="5010695" y="2795939"/>
            <a:ext cx="284399" cy="510354"/>
            <a:chOff x="471454" y="1824656"/>
            <a:chExt cx="161885" cy="743696"/>
          </a:xfrm>
        </p:grpSpPr>
        <p:sp>
          <p:nvSpPr>
            <p:cNvPr id="24" name="이등변 삼각형 30"/>
            <p:cNvSpPr/>
            <p:nvPr/>
          </p:nvSpPr>
          <p:spPr>
            <a:xfrm>
              <a:off x="471454" y="1824656"/>
              <a:ext cx="161885" cy="115503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31"/>
            <p:cNvCxnSpPr/>
            <p:nvPr/>
          </p:nvCxnSpPr>
          <p:spPr>
            <a:xfrm flipH="1">
              <a:off x="545810" y="1940159"/>
              <a:ext cx="6587" cy="62819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33"/>
          <p:cNvGrpSpPr/>
          <p:nvPr/>
        </p:nvGrpSpPr>
        <p:grpSpPr>
          <a:xfrm rot="10800000">
            <a:off x="8833618" y="2824823"/>
            <a:ext cx="284399" cy="510354"/>
            <a:chOff x="471454" y="1824656"/>
            <a:chExt cx="161885" cy="743696"/>
          </a:xfrm>
        </p:grpSpPr>
        <p:sp>
          <p:nvSpPr>
            <p:cNvPr id="27" name="이등변 삼각형 30"/>
            <p:cNvSpPr/>
            <p:nvPr/>
          </p:nvSpPr>
          <p:spPr>
            <a:xfrm>
              <a:off x="471454" y="1824656"/>
              <a:ext cx="161885" cy="115503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31"/>
            <p:cNvCxnSpPr/>
            <p:nvPr/>
          </p:nvCxnSpPr>
          <p:spPr>
            <a:xfrm flipH="1">
              <a:off x="545810" y="1940159"/>
              <a:ext cx="6587" cy="62819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06798"/>
              </p:ext>
            </p:extLst>
          </p:nvPr>
        </p:nvGraphicFramePr>
        <p:xfrm>
          <a:off x="3386544" y="3366081"/>
          <a:ext cx="3510015" cy="263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015"/>
              </a:tblGrid>
              <a:tr h="422092">
                <a:tc>
                  <a:txBody>
                    <a:bodyPr/>
                    <a:lstStyle/>
                    <a:p>
                      <a:pPr algn="ctr"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MainActivity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182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index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Textview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Button: delete/ show recipe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5213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setOnItemClickListener</a:t>
                      </a: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mDatas</a:t>
                      </a: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effectLst/>
                        </a:rPr>
                        <a:t>setAdapter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1"/>
          <p:cNvSpPr/>
          <p:nvPr/>
        </p:nvSpPr>
        <p:spPr>
          <a:xfrm>
            <a:off x="7107454" y="3403730"/>
            <a:ext cx="3736728" cy="36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687830"/>
              </p:ext>
            </p:extLst>
          </p:nvPr>
        </p:nvGraphicFramePr>
        <p:xfrm>
          <a:off x="7120939" y="3389893"/>
          <a:ext cx="3722000" cy="2444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000"/>
              </a:tblGrid>
              <a:tr h="422092">
                <a:tc>
                  <a:txBody>
                    <a:bodyPr/>
                    <a:lstStyle/>
                    <a:p>
                      <a:pPr algn="ctr"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SubActivity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6996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Ingredent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index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ListView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5213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dirty="0" err="1" smtClean="0">
                          <a:effectLst/>
                        </a:rPr>
                        <a:t>doInBackground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" name="Rectangle 3"/>
          <p:cNvSpPr/>
          <p:nvPr/>
        </p:nvSpPr>
        <p:spPr>
          <a:xfrm>
            <a:off x="2459577" y="2132856"/>
            <a:ext cx="6840760" cy="656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ID/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name</a:t>
            </a:r>
            <a:r>
              <a:rPr lang="en-US" dirty="0" smtClean="0">
                <a:solidFill>
                  <a:schemeClr val="tx1"/>
                </a:solidFill>
              </a:rPr>
              <a:t>/ </a:t>
            </a:r>
            <a:r>
              <a:rPr lang="en-US" altLang="ko-KR" dirty="0" err="1">
                <a:solidFill>
                  <a:schemeClr val="tx1"/>
                </a:solidFill>
              </a:rPr>
              <a:t>ingredent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recipe/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ing1/ing2/ing3/ing4/ing5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10"/>
          <p:cNvSpPr/>
          <p:nvPr/>
        </p:nvSpPr>
        <p:spPr>
          <a:xfrm>
            <a:off x="1941096" y="3844813"/>
            <a:ext cx="1774156" cy="3160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재료목록</a:t>
            </a:r>
            <a:endParaRPr lang="ko-KR" altLang="en-US" dirty="0"/>
          </a:p>
        </p:txBody>
      </p:sp>
      <p:sp>
        <p:nvSpPr>
          <p:cNvPr id="34" name="모서리가 둥근 직사각형 10"/>
          <p:cNvSpPr/>
          <p:nvPr/>
        </p:nvSpPr>
        <p:spPr>
          <a:xfrm>
            <a:off x="1941096" y="4483979"/>
            <a:ext cx="1719072" cy="33731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완료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삭제버튼</a:t>
            </a:r>
            <a:endParaRPr lang="ko-KR" altLang="en-US" dirty="0"/>
          </a:p>
        </p:txBody>
      </p:sp>
      <p:sp>
        <p:nvSpPr>
          <p:cNvPr id="35" name="모서리가 둥근 직사각형 10"/>
          <p:cNvSpPr/>
          <p:nvPr/>
        </p:nvSpPr>
        <p:spPr>
          <a:xfrm>
            <a:off x="1941096" y="4160855"/>
            <a:ext cx="1774156" cy="33731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선택목</a:t>
            </a:r>
            <a:r>
              <a:rPr lang="ko-KR" altLang="en-US" dirty="0"/>
              <a:t>록</a:t>
            </a:r>
          </a:p>
        </p:txBody>
      </p:sp>
      <p:sp>
        <p:nvSpPr>
          <p:cNvPr id="36" name="모서리가 둥근 직사각형 10"/>
          <p:cNvSpPr/>
          <p:nvPr/>
        </p:nvSpPr>
        <p:spPr>
          <a:xfrm>
            <a:off x="5837237" y="3844813"/>
            <a:ext cx="1977829" cy="25730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 재료 목록</a:t>
            </a:r>
            <a:endParaRPr lang="ko-KR" altLang="en-US" dirty="0"/>
          </a:p>
        </p:txBody>
      </p:sp>
      <p:graphicFrame>
        <p:nvGraphicFramePr>
          <p:cNvPr id="40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53952"/>
              </p:ext>
            </p:extLst>
          </p:nvPr>
        </p:nvGraphicFramePr>
        <p:xfrm>
          <a:off x="310150" y="3586101"/>
          <a:ext cx="2278814" cy="2386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814"/>
              </a:tblGrid>
              <a:tr h="412028">
                <a:tc>
                  <a:txBody>
                    <a:bodyPr/>
                    <a:lstStyle/>
                    <a:p>
                      <a:pPr algn="ctr" latinLnBrk="1">
                        <a:lnSpc>
                          <a:spcPts val="900"/>
                        </a:lnSpc>
                      </a:pP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URLConnector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04894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dirty="0" smtClean="0">
                          <a:effectLst/>
                        </a:rPr>
                        <a:t>request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100"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dirty="0" err="1" smtClean="0">
                          <a:effectLst/>
                        </a:rPr>
                        <a:t>url</a:t>
                      </a:r>
                      <a:endParaRPr lang="en-US" altLang="ko-KR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endParaRPr lang="en-US" altLang="ko-KR" dirty="0" smtClean="0">
                        <a:effectLst/>
                      </a:endParaRP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dirty="0" err="1" smtClean="0">
                          <a:effectLst/>
                        </a:rPr>
                        <a:t>HttpURLConnection</a:t>
                      </a:r>
                      <a:endParaRPr lang="en-US" altLang="ko-KR" dirty="0" smtClean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1" name="그룹 33"/>
          <p:cNvGrpSpPr/>
          <p:nvPr/>
        </p:nvGrpSpPr>
        <p:grpSpPr>
          <a:xfrm rot="5400000">
            <a:off x="2718528" y="5018336"/>
            <a:ext cx="284399" cy="1023561"/>
            <a:chOff x="471454" y="1824656"/>
            <a:chExt cx="161885" cy="743696"/>
          </a:xfrm>
        </p:grpSpPr>
        <p:sp>
          <p:nvSpPr>
            <p:cNvPr id="42" name="이등변 삼각형 30"/>
            <p:cNvSpPr/>
            <p:nvPr/>
          </p:nvSpPr>
          <p:spPr>
            <a:xfrm>
              <a:off x="471454" y="1824656"/>
              <a:ext cx="161885" cy="115503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31"/>
            <p:cNvCxnSpPr/>
            <p:nvPr/>
          </p:nvCxnSpPr>
          <p:spPr>
            <a:xfrm flipH="1">
              <a:off x="545810" y="1940159"/>
              <a:ext cx="6587" cy="628193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모서리가 둥근 직사각형 10"/>
          <p:cNvSpPr/>
          <p:nvPr/>
        </p:nvSpPr>
        <p:spPr>
          <a:xfrm>
            <a:off x="5837237" y="2882347"/>
            <a:ext cx="1774156" cy="3160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</a:t>
            </a:r>
            <a:r>
              <a:rPr lang="ko-KR" altLang="en-US" dirty="0"/>
              <a:t>결</a:t>
            </a:r>
          </a:p>
        </p:txBody>
      </p:sp>
      <p:sp>
        <p:nvSpPr>
          <p:cNvPr id="45" name="모서리가 둥근 직사각형 10"/>
          <p:cNvSpPr/>
          <p:nvPr/>
        </p:nvSpPr>
        <p:spPr>
          <a:xfrm>
            <a:off x="2067632" y="5699458"/>
            <a:ext cx="1774156" cy="3160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연결환경 제공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4536" y="133521"/>
            <a:ext cx="294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" panose="020B0502040504020204" pitchFamily="34" charset="0"/>
              </a:rPr>
              <a:t>자료구조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425030939"/>
              </p:ext>
            </p:extLst>
          </p:nvPr>
        </p:nvGraphicFramePr>
        <p:xfrm>
          <a:off x="282330" y="12647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List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6" name="_x209711648" descr="EMB00001f0040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96" y="1992086"/>
            <a:ext cx="10047407" cy="282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1214" y="481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List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675415" y="1534886"/>
            <a:ext cx="2841170" cy="2106385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Android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6" t="27402" r="15617" b="68315"/>
          <a:stretch/>
        </p:blipFill>
        <p:spPr bwMode="auto">
          <a:xfrm>
            <a:off x="2650671" y="3771901"/>
            <a:ext cx="8229600" cy="109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71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706" y="133521"/>
            <a:ext cx="294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0" dirty="0" smtClean="0">
                <a:ln>
                  <a:solidFill>
                    <a:schemeClr val="bg1">
                      <a:alpha val="19000"/>
                    </a:schemeClr>
                  </a:solidFill>
                </a:ln>
                <a:solidFill>
                  <a:sysClr val="windowText" lastClr="000000"/>
                </a:solidFill>
                <a:latin typeface="Noto Sans" panose="020B0502040504020204" pitchFamily="34" charset="0"/>
              </a:rPr>
              <a:t>List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chemeClr val="bg1">
                    <a:alpha val="19000"/>
                  </a:scheme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Noto Sans" panose="020B0502040504020204" pitchFamily="34" charset="0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0" b="13580"/>
          <a:stretch/>
        </p:blipFill>
        <p:spPr>
          <a:xfrm>
            <a:off x="118468" y="35066"/>
            <a:ext cx="687600" cy="6012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0" t="37555" r="13125" b="57317"/>
          <a:stretch/>
        </p:blipFill>
        <p:spPr bwMode="auto">
          <a:xfrm>
            <a:off x="256654" y="2792383"/>
            <a:ext cx="11678692" cy="183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8021-B593-4C74-8041-68155E7C1F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1065</Words>
  <Application>Microsoft Office PowerPoint</Application>
  <PresentationFormat>사용자 지정</PresentationFormat>
  <Paragraphs>239</Paragraphs>
  <Slides>24</Slides>
  <Notes>18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현재 프로그램 구현 상황</vt:lpstr>
      <vt:lpstr>원인 분석</vt:lpstr>
      <vt:lpstr>결론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</dc:creator>
  <cp:lastModifiedBy>User</cp:lastModifiedBy>
  <cp:revision>99</cp:revision>
  <dcterms:created xsi:type="dcterms:W3CDTF">2016-03-16T13:02:16Z</dcterms:created>
  <dcterms:modified xsi:type="dcterms:W3CDTF">2016-10-30T21:26:05Z</dcterms:modified>
</cp:coreProperties>
</file>